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7" r:id="rId4"/>
  </p:sldMasterIdLst>
  <p:notesMasterIdLst>
    <p:notesMasterId r:id="rId6"/>
  </p:notesMasterIdLst>
  <p:handoutMasterIdLst>
    <p:handoutMasterId r:id="rId7"/>
  </p:handoutMasterIdLst>
  <p:sldIdLst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95" userDrawn="1">
          <p15:clr>
            <a:srgbClr val="A4A3A4"/>
          </p15:clr>
        </p15:guide>
        <p15:guide id="2" orient="horz" pos="4020" userDrawn="1">
          <p15:clr>
            <a:srgbClr val="A4A3A4"/>
          </p15:clr>
        </p15:guide>
        <p15:guide id="3" pos="5352" userDrawn="1">
          <p15:clr>
            <a:srgbClr val="A4A3A4"/>
          </p15:clr>
        </p15:guide>
        <p15:guide id="4" pos="704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8FB223D-59BB-C868-B914-995703E93A0E}" name="Mark Harding" initials="MH" userId="S::mark.harding@caritas.org.au::3f043a99-62a7-4578-8439-560fc5a0cec7" providerId="AD"/>
  <p188:author id="{14C248A8-C7DF-2238-5860-147EDD04E4AC}" name="Nicole Dobrohotoff" initials="ND" userId="S::NicoleD@caritas.org.au::2dc4cf58-dc7e-422a-950b-38460c74cb7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5DBCB"/>
    <a:srgbClr val="05243F"/>
    <a:srgbClr val="FFFFFF"/>
    <a:srgbClr val="004851"/>
    <a:srgbClr val="5C867E"/>
    <a:srgbClr val="0C244C"/>
    <a:srgbClr val="D86075"/>
    <a:srgbClr val="DF918A"/>
    <a:srgbClr val="63B1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8BAB3B-8965-424C-B870-EAEAE6F8F66F}" v="7" dt="2024-11-21T02:39:39.2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2436" y="1002"/>
      </p:cViewPr>
      <p:guideLst>
        <p:guide orient="horz" pos="2795"/>
        <p:guide orient="horz" pos="4020"/>
        <p:guide pos="5352"/>
        <p:guide pos="704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e Dobrohotoff" userId="2dc4cf58-dc7e-422a-950b-38460c74cb76" providerId="ADAL" clId="{348BAB3B-8965-424C-B870-EAEAE6F8F66F}"/>
    <pc:docChg chg="custSel addSld delSld modSld">
      <pc:chgData name="Nicole Dobrohotoff" userId="2dc4cf58-dc7e-422a-950b-38460c74cb76" providerId="ADAL" clId="{348BAB3B-8965-424C-B870-EAEAE6F8F66F}" dt="2024-11-21T02:39:39.248" v="37" actId="14826"/>
      <pc:docMkLst>
        <pc:docMk/>
      </pc:docMkLst>
      <pc:sldChg chg="modSp mod">
        <pc:chgData name="Nicole Dobrohotoff" userId="2dc4cf58-dc7e-422a-950b-38460c74cb76" providerId="ADAL" clId="{348BAB3B-8965-424C-B870-EAEAE6F8F66F}" dt="2024-11-21T02:39:39.248" v="37" actId="14826"/>
        <pc:sldMkLst>
          <pc:docMk/>
          <pc:sldMk cId="3459648227" sldId="259"/>
        </pc:sldMkLst>
        <pc:spChg chg="mod">
          <ac:chgData name="Nicole Dobrohotoff" userId="2dc4cf58-dc7e-422a-950b-38460c74cb76" providerId="ADAL" clId="{348BAB3B-8965-424C-B870-EAEAE6F8F66F}" dt="2024-11-21T02:34:45.399" v="6" actId="255"/>
          <ac:spMkLst>
            <pc:docMk/>
            <pc:sldMk cId="3459648227" sldId="259"/>
            <ac:spMk id="8" creationId="{13ABCB80-D705-4989-B86F-6B089A28C2BD}"/>
          </ac:spMkLst>
        </pc:spChg>
        <pc:picChg chg="mod">
          <ac:chgData name="Nicole Dobrohotoff" userId="2dc4cf58-dc7e-422a-950b-38460c74cb76" providerId="ADAL" clId="{348BAB3B-8965-424C-B870-EAEAE6F8F66F}" dt="2024-11-21T02:39:39.248" v="37" actId="14826"/>
          <ac:picMkLst>
            <pc:docMk/>
            <pc:sldMk cId="3459648227" sldId="259"/>
            <ac:picMk id="4" creationId="{F8525737-8E00-4149-C473-982D2C422E04}"/>
          </ac:picMkLst>
        </pc:picChg>
      </pc:sldChg>
      <pc:sldChg chg="addSp delSp modSp add del mod">
        <pc:chgData name="Nicole Dobrohotoff" userId="2dc4cf58-dc7e-422a-950b-38460c74cb76" providerId="ADAL" clId="{348BAB3B-8965-424C-B870-EAEAE6F8F66F}" dt="2024-11-21T02:37:34.236" v="36" actId="47"/>
        <pc:sldMkLst>
          <pc:docMk/>
          <pc:sldMk cId="3288128907" sldId="260"/>
        </pc:sldMkLst>
        <pc:picChg chg="add del mod ord modCrop">
          <ac:chgData name="Nicole Dobrohotoff" userId="2dc4cf58-dc7e-422a-950b-38460c74cb76" providerId="ADAL" clId="{348BAB3B-8965-424C-B870-EAEAE6F8F66F}" dt="2024-11-21T02:36:45.485" v="21" actId="478"/>
          <ac:picMkLst>
            <pc:docMk/>
            <pc:sldMk cId="3288128907" sldId="260"/>
            <ac:picMk id="9" creationId="{9757CA7D-FFD8-A98F-9E21-402DAA5A89B2}"/>
          </ac:picMkLst>
        </pc:picChg>
        <pc:picChg chg="del">
          <ac:chgData name="Nicole Dobrohotoff" userId="2dc4cf58-dc7e-422a-950b-38460c74cb76" providerId="ADAL" clId="{348BAB3B-8965-424C-B870-EAEAE6F8F66F}" dt="2024-11-21T02:35:34.034" v="8" actId="478"/>
          <ac:picMkLst>
            <pc:docMk/>
            <pc:sldMk cId="3288128907" sldId="260"/>
            <ac:picMk id="13" creationId="{1B19E470-2BB5-4754-AA00-13ABF5D885D3}"/>
          </ac:picMkLst>
        </pc:picChg>
        <pc:picChg chg="add mod ord modCrop">
          <ac:chgData name="Nicole Dobrohotoff" userId="2dc4cf58-dc7e-422a-950b-38460c74cb76" providerId="ADAL" clId="{348BAB3B-8965-424C-B870-EAEAE6F8F66F}" dt="2024-11-21T02:37:28.827" v="35" actId="167"/>
          <ac:picMkLst>
            <pc:docMk/>
            <pc:sldMk cId="3288128907" sldId="260"/>
            <ac:picMk id="14" creationId="{1D489FC5-05F7-D752-D2DB-B62430975144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C48E9-2B28-5D4E-82F4-795B3652695B}" type="datetimeFigureOut">
              <a:rPr lang="en-US" smtClean="0">
                <a:latin typeface="Arial" panose="020B0604020202020204" pitchFamily="34" charset="0"/>
              </a:rPr>
              <a:t>11/21/2024</a:t>
            </a:fld>
            <a:endParaRPr lang="en-US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B809C2-3DA2-7445-A632-60F53831D2BC}" type="slidenum">
              <a:rPr lang="en-US" smtClean="0">
                <a:latin typeface="Arial" panose="020B0604020202020204" pitchFamily="34" charset="0"/>
              </a:rPr>
              <a:t>‹#›</a:t>
            </a:fld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549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A3A601E1-AFEE-AA40-B9D6-E7C3110FECAB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490689D6-08F4-9246-8340-6E1C330F9F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32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0689D6-08F4-9246-8340-6E1C330F9F5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614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B94BFC65-2CA9-394C-B825-E3394A34FF09}"/>
              </a:ext>
            </a:extLst>
          </p:cNvPr>
          <p:cNvSpPr txBox="1"/>
          <p:nvPr/>
        </p:nvSpPr>
        <p:spPr>
          <a:xfrm>
            <a:off x="13552370" y="6179419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A8C6982-F74D-C344-BCD9-9DE59C7B3250}"/>
              </a:ext>
            </a:extLst>
          </p:cNvPr>
          <p:cNvSpPr/>
          <p:nvPr/>
        </p:nvSpPr>
        <p:spPr>
          <a:xfrm>
            <a:off x="0" y="1"/>
            <a:ext cx="12192000" cy="2204863"/>
          </a:xfrm>
          <a:prstGeom prst="rect">
            <a:avLst/>
          </a:prstGeom>
          <a:solidFill>
            <a:srgbClr val="E5DBCB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FD48EE57-0F2D-014C-95FA-6C882CB4F59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8871" y="382227"/>
            <a:ext cx="9144000" cy="1440160"/>
          </a:xfrm>
          <a:prstGeom prst="rect">
            <a:avLst/>
          </a:prstGeom>
        </p:spPr>
        <p:txBody>
          <a:bodyPr anchor="ctr"/>
          <a:lstStyle>
            <a:lvl1pPr algn="l">
              <a:defRPr sz="4000" b="1" cap="all" baseline="0">
                <a:solidFill>
                  <a:srgbClr val="0C244C"/>
                </a:solidFill>
              </a:defRPr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63040A0-FA60-A04B-A12A-9E6C14420579}"/>
              </a:ext>
            </a:extLst>
          </p:cNvPr>
          <p:cNvGrpSpPr>
            <a:grpSpLocks noChangeAspect="1"/>
          </p:cNvGrpSpPr>
          <p:nvPr/>
        </p:nvGrpSpPr>
        <p:grpSpPr>
          <a:xfrm>
            <a:off x="10403695" y="-337600"/>
            <a:ext cx="2160239" cy="2159987"/>
            <a:chOff x="948154" y="2050047"/>
            <a:chExt cx="216025" cy="216025"/>
          </a:xfrm>
          <a:solidFill>
            <a:srgbClr val="FFFFFF">
              <a:alpha val="60000"/>
            </a:srgbClr>
          </a:solidFill>
        </p:grpSpPr>
        <p:sp>
          <p:nvSpPr>
            <p:cNvPr id="19" name="Freeform: Shape 6">
              <a:extLst>
                <a:ext uri="{FF2B5EF4-FFF2-40B4-BE49-F238E27FC236}">
                  <a16:creationId xmlns:a16="http://schemas.microsoft.com/office/drawing/2014/main" id="{71433D91-2D78-3444-8ECC-365898913EE7}"/>
                </a:ext>
              </a:extLst>
            </p:cNvPr>
            <p:cNvSpPr/>
            <p:nvPr/>
          </p:nvSpPr>
          <p:spPr>
            <a:xfrm>
              <a:off x="948154" y="2050047"/>
              <a:ext cx="216025" cy="216025"/>
            </a:xfrm>
            <a:custGeom>
              <a:avLst/>
              <a:gdLst>
                <a:gd name="connsiteX0" fmla="*/ 121539 w 295275"/>
                <a:gd name="connsiteY0" fmla="*/ 7144 h 295275"/>
                <a:gd name="connsiteX1" fmla="*/ 121539 w 295275"/>
                <a:gd name="connsiteY1" fmla="*/ 121539 h 295275"/>
                <a:gd name="connsiteX2" fmla="*/ 7144 w 295275"/>
                <a:gd name="connsiteY2" fmla="*/ 121539 h 295275"/>
                <a:gd name="connsiteX3" fmla="*/ 7144 w 295275"/>
                <a:gd name="connsiteY3" fmla="*/ 179451 h 295275"/>
                <a:gd name="connsiteX4" fmla="*/ 121539 w 295275"/>
                <a:gd name="connsiteY4" fmla="*/ 179451 h 295275"/>
                <a:gd name="connsiteX5" fmla="*/ 121539 w 295275"/>
                <a:gd name="connsiteY5" fmla="*/ 293846 h 295275"/>
                <a:gd name="connsiteX6" fmla="*/ 179451 w 295275"/>
                <a:gd name="connsiteY6" fmla="*/ 293846 h 295275"/>
                <a:gd name="connsiteX7" fmla="*/ 179451 w 295275"/>
                <a:gd name="connsiteY7" fmla="*/ 179451 h 295275"/>
                <a:gd name="connsiteX8" fmla="*/ 293846 w 295275"/>
                <a:gd name="connsiteY8" fmla="*/ 179451 h 295275"/>
                <a:gd name="connsiteX9" fmla="*/ 293846 w 295275"/>
                <a:gd name="connsiteY9" fmla="*/ 121539 h 295275"/>
                <a:gd name="connsiteX10" fmla="*/ 179451 w 295275"/>
                <a:gd name="connsiteY10" fmla="*/ 121539 h 295275"/>
                <a:gd name="connsiteX11" fmla="*/ 179451 w 295275"/>
                <a:gd name="connsiteY11" fmla="*/ 7144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95275" h="295275">
                  <a:moveTo>
                    <a:pt x="121539" y="7144"/>
                  </a:moveTo>
                  <a:lnTo>
                    <a:pt x="121539" y="121539"/>
                  </a:lnTo>
                  <a:lnTo>
                    <a:pt x="7144" y="121539"/>
                  </a:lnTo>
                  <a:lnTo>
                    <a:pt x="7144" y="179451"/>
                  </a:lnTo>
                  <a:lnTo>
                    <a:pt x="121539" y="179451"/>
                  </a:lnTo>
                  <a:lnTo>
                    <a:pt x="121539" y="293846"/>
                  </a:lnTo>
                  <a:lnTo>
                    <a:pt x="179451" y="293846"/>
                  </a:lnTo>
                  <a:lnTo>
                    <a:pt x="179451" y="179451"/>
                  </a:lnTo>
                  <a:lnTo>
                    <a:pt x="293846" y="179451"/>
                  </a:lnTo>
                  <a:lnTo>
                    <a:pt x="293846" y="121539"/>
                  </a:lnTo>
                  <a:lnTo>
                    <a:pt x="179451" y="121539"/>
                  </a:lnTo>
                  <a:lnTo>
                    <a:pt x="179451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/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D5CD7F5F-888F-6246-AF30-33E94A601E9B}"/>
                </a:ext>
              </a:extLst>
            </p:cNvPr>
            <p:cNvGrpSpPr/>
            <p:nvPr/>
          </p:nvGrpSpPr>
          <p:grpSpPr>
            <a:xfrm>
              <a:off x="958955" y="2060848"/>
              <a:ext cx="196444" cy="196444"/>
              <a:chOff x="519961" y="1999640"/>
              <a:chExt cx="196444" cy="196444"/>
            </a:xfrm>
            <a:grpFill/>
          </p:grpSpPr>
          <p:sp>
            <p:nvSpPr>
              <p:cNvPr id="21" name="Freeform: Shape 7">
                <a:extLst>
                  <a:ext uri="{FF2B5EF4-FFF2-40B4-BE49-F238E27FC236}">
                    <a16:creationId xmlns:a16="http://schemas.microsoft.com/office/drawing/2014/main" id="{4F8DD2CD-E407-CE4B-8C5C-8C0E804673A0}"/>
                  </a:ext>
                </a:extLst>
              </p:cNvPr>
              <p:cNvSpPr/>
              <p:nvPr/>
            </p:nvSpPr>
            <p:spPr>
              <a:xfrm>
                <a:off x="639820" y="1999640"/>
                <a:ext cx="69685" cy="76654"/>
              </a:xfrm>
              <a:custGeom>
                <a:avLst/>
                <a:gdLst>
                  <a:gd name="connsiteX0" fmla="*/ 37624 w 95250"/>
                  <a:gd name="connsiteY0" fmla="*/ 44958 h 104775"/>
                  <a:gd name="connsiteX1" fmla="*/ 7144 w 95250"/>
                  <a:gd name="connsiteY1" fmla="*/ 73819 h 104775"/>
                  <a:gd name="connsiteX2" fmla="*/ 7144 w 95250"/>
                  <a:gd name="connsiteY2" fmla="*/ 38100 h 104775"/>
                  <a:gd name="connsiteX3" fmla="*/ 24956 w 95250"/>
                  <a:gd name="connsiteY3" fmla="*/ 22765 h 104775"/>
                  <a:gd name="connsiteX4" fmla="*/ 40481 w 95250"/>
                  <a:gd name="connsiteY4" fmla="*/ 7144 h 104775"/>
                  <a:gd name="connsiteX5" fmla="*/ 37624 w 95250"/>
                  <a:gd name="connsiteY5" fmla="*/ 44958 h 104775"/>
                  <a:gd name="connsiteX6" fmla="*/ 71342 w 95250"/>
                  <a:gd name="connsiteY6" fmla="*/ 66294 h 104775"/>
                  <a:gd name="connsiteX7" fmla="*/ 89154 w 95250"/>
                  <a:gd name="connsiteY7" fmla="*/ 47339 h 104775"/>
                  <a:gd name="connsiteX8" fmla="*/ 70199 w 95250"/>
                  <a:gd name="connsiteY8" fmla="*/ 100584 h 104775"/>
                  <a:gd name="connsiteX9" fmla="*/ 36767 w 95250"/>
                  <a:gd name="connsiteY9" fmla="*/ 100584 h 104775"/>
                  <a:gd name="connsiteX10" fmla="*/ 71342 w 95250"/>
                  <a:gd name="connsiteY10" fmla="*/ 66294 h 104775"/>
                  <a:gd name="connsiteX11" fmla="*/ 42481 w 95250"/>
                  <a:gd name="connsiteY11" fmla="*/ 48197 h 104775"/>
                  <a:gd name="connsiteX12" fmla="*/ 67437 w 95250"/>
                  <a:gd name="connsiteY12" fmla="*/ 22955 h 104775"/>
                  <a:gd name="connsiteX13" fmla="*/ 62103 w 95250"/>
                  <a:gd name="connsiteY13" fmla="*/ 64865 h 104775"/>
                  <a:gd name="connsiteX14" fmla="*/ 28956 w 95250"/>
                  <a:gd name="connsiteY14" fmla="*/ 100584 h 104775"/>
                  <a:gd name="connsiteX15" fmla="*/ 7144 w 95250"/>
                  <a:gd name="connsiteY15" fmla="*/ 100584 h 104775"/>
                  <a:gd name="connsiteX16" fmla="*/ 7144 w 95250"/>
                  <a:gd name="connsiteY16" fmla="*/ 84582 h 104775"/>
                  <a:gd name="connsiteX17" fmla="*/ 42481 w 95250"/>
                  <a:gd name="connsiteY17" fmla="*/ 48197 h 104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95250" h="104775">
                    <a:moveTo>
                      <a:pt x="37624" y="44958"/>
                    </a:moveTo>
                    <a:cubicBezTo>
                      <a:pt x="20383" y="57817"/>
                      <a:pt x="7144" y="73819"/>
                      <a:pt x="7144" y="73819"/>
                    </a:cubicBezTo>
                    <a:lnTo>
                      <a:pt x="7144" y="38100"/>
                    </a:lnTo>
                    <a:cubicBezTo>
                      <a:pt x="12002" y="32480"/>
                      <a:pt x="24956" y="22765"/>
                      <a:pt x="24956" y="22765"/>
                    </a:cubicBezTo>
                    <a:cubicBezTo>
                      <a:pt x="34004" y="15716"/>
                      <a:pt x="40481" y="7144"/>
                      <a:pt x="40481" y="7144"/>
                    </a:cubicBezTo>
                    <a:cubicBezTo>
                      <a:pt x="64580" y="22193"/>
                      <a:pt x="37624" y="44958"/>
                      <a:pt x="37624" y="44958"/>
                    </a:cubicBezTo>
                    <a:moveTo>
                      <a:pt x="71342" y="66294"/>
                    </a:moveTo>
                    <a:cubicBezTo>
                      <a:pt x="84868" y="55436"/>
                      <a:pt x="89154" y="47339"/>
                      <a:pt x="89154" y="47339"/>
                    </a:cubicBezTo>
                    <a:cubicBezTo>
                      <a:pt x="114871" y="73057"/>
                      <a:pt x="70199" y="100584"/>
                      <a:pt x="70199" y="100584"/>
                    </a:cubicBezTo>
                    <a:lnTo>
                      <a:pt x="36767" y="100584"/>
                    </a:lnTo>
                    <a:cubicBezTo>
                      <a:pt x="42101" y="86011"/>
                      <a:pt x="71342" y="66294"/>
                      <a:pt x="71342" y="66294"/>
                    </a:cubicBezTo>
                    <a:moveTo>
                      <a:pt x="42481" y="48197"/>
                    </a:moveTo>
                    <a:cubicBezTo>
                      <a:pt x="57531" y="35624"/>
                      <a:pt x="67437" y="22955"/>
                      <a:pt x="67437" y="22955"/>
                    </a:cubicBezTo>
                    <a:cubicBezTo>
                      <a:pt x="93345" y="44196"/>
                      <a:pt x="62103" y="64865"/>
                      <a:pt x="62103" y="64865"/>
                    </a:cubicBezTo>
                    <a:cubicBezTo>
                      <a:pt x="37052" y="85344"/>
                      <a:pt x="28956" y="100584"/>
                      <a:pt x="28956" y="100584"/>
                    </a:cubicBezTo>
                    <a:lnTo>
                      <a:pt x="7144" y="100584"/>
                    </a:lnTo>
                    <a:lnTo>
                      <a:pt x="7144" y="84582"/>
                    </a:lnTo>
                    <a:cubicBezTo>
                      <a:pt x="10763" y="75057"/>
                      <a:pt x="42481" y="48197"/>
                      <a:pt x="42481" y="48197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AU"/>
              </a:p>
            </p:txBody>
          </p:sp>
          <p:sp>
            <p:nvSpPr>
              <p:cNvPr id="22" name="Freeform: Shape 8">
                <a:extLst>
                  <a:ext uri="{FF2B5EF4-FFF2-40B4-BE49-F238E27FC236}">
                    <a16:creationId xmlns:a16="http://schemas.microsoft.com/office/drawing/2014/main" id="{00DF989F-967B-8E4B-AA6C-6A49DB92B5DD}"/>
                  </a:ext>
                </a:extLst>
              </p:cNvPr>
              <p:cNvSpPr/>
              <p:nvPr/>
            </p:nvSpPr>
            <p:spPr>
              <a:xfrm>
                <a:off x="519961" y="2002095"/>
                <a:ext cx="76654" cy="69685"/>
              </a:xfrm>
              <a:custGeom>
                <a:avLst/>
                <a:gdLst>
                  <a:gd name="connsiteX0" fmla="*/ 44863 w 104775"/>
                  <a:gd name="connsiteY0" fmla="*/ 66654 h 95250"/>
                  <a:gd name="connsiteX1" fmla="*/ 73724 w 104775"/>
                  <a:gd name="connsiteY1" fmla="*/ 97134 h 95250"/>
                  <a:gd name="connsiteX2" fmla="*/ 38100 w 104775"/>
                  <a:gd name="connsiteY2" fmla="*/ 97134 h 95250"/>
                  <a:gd name="connsiteX3" fmla="*/ 22765 w 104775"/>
                  <a:gd name="connsiteY3" fmla="*/ 79322 h 95250"/>
                  <a:gd name="connsiteX4" fmla="*/ 7144 w 104775"/>
                  <a:gd name="connsiteY4" fmla="*/ 63892 h 95250"/>
                  <a:gd name="connsiteX5" fmla="*/ 44863 w 104775"/>
                  <a:gd name="connsiteY5" fmla="*/ 66654 h 95250"/>
                  <a:gd name="connsiteX6" fmla="*/ 66294 w 104775"/>
                  <a:gd name="connsiteY6" fmla="*/ 32935 h 95250"/>
                  <a:gd name="connsiteX7" fmla="*/ 47339 w 104775"/>
                  <a:gd name="connsiteY7" fmla="*/ 15124 h 95250"/>
                  <a:gd name="connsiteX8" fmla="*/ 100584 w 104775"/>
                  <a:gd name="connsiteY8" fmla="*/ 34078 h 95250"/>
                  <a:gd name="connsiteX9" fmla="*/ 100584 w 104775"/>
                  <a:gd name="connsiteY9" fmla="*/ 67511 h 95250"/>
                  <a:gd name="connsiteX10" fmla="*/ 66294 w 104775"/>
                  <a:gd name="connsiteY10" fmla="*/ 32935 h 95250"/>
                  <a:gd name="connsiteX11" fmla="*/ 48101 w 104775"/>
                  <a:gd name="connsiteY11" fmla="*/ 61796 h 95250"/>
                  <a:gd name="connsiteX12" fmla="*/ 22955 w 104775"/>
                  <a:gd name="connsiteY12" fmla="*/ 36841 h 95250"/>
                  <a:gd name="connsiteX13" fmla="*/ 64865 w 104775"/>
                  <a:gd name="connsiteY13" fmla="*/ 42175 h 95250"/>
                  <a:gd name="connsiteX14" fmla="*/ 100584 w 104775"/>
                  <a:gd name="connsiteY14" fmla="*/ 75322 h 95250"/>
                  <a:gd name="connsiteX15" fmla="*/ 100584 w 104775"/>
                  <a:gd name="connsiteY15" fmla="*/ 97134 h 95250"/>
                  <a:gd name="connsiteX16" fmla="*/ 84582 w 104775"/>
                  <a:gd name="connsiteY16" fmla="*/ 97134 h 95250"/>
                  <a:gd name="connsiteX17" fmla="*/ 48101 w 104775"/>
                  <a:gd name="connsiteY17" fmla="*/ 61796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04775" h="95250">
                    <a:moveTo>
                      <a:pt x="44863" y="66654"/>
                    </a:moveTo>
                    <a:cubicBezTo>
                      <a:pt x="57722" y="83894"/>
                      <a:pt x="73724" y="97134"/>
                      <a:pt x="73724" y="97134"/>
                    </a:cubicBezTo>
                    <a:lnTo>
                      <a:pt x="38100" y="97134"/>
                    </a:lnTo>
                    <a:cubicBezTo>
                      <a:pt x="32480" y="92276"/>
                      <a:pt x="22765" y="79322"/>
                      <a:pt x="22765" y="79322"/>
                    </a:cubicBezTo>
                    <a:cubicBezTo>
                      <a:pt x="15716" y="70369"/>
                      <a:pt x="7144" y="63892"/>
                      <a:pt x="7144" y="63892"/>
                    </a:cubicBezTo>
                    <a:cubicBezTo>
                      <a:pt x="22193" y="39603"/>
                      <a:pt x="44863" y="66654"/>
                      <a:pt x="44863" y="66654"/>
                    </a:cubicBezTo>
                    <a:moveTo>
                      <a:pt x="66294" y="32935"/>
                    </a:moveTo>
                    <a:cubicBezTo>
                      <a:pt x="55436" y="19410"/>
                      <a:pt x="47339" y="15124"/>
                      <a:pt x="47339" y="15124"/>
                    </a:cubicBezTo>
                    <a:cubicBezTo>
                      <a:pt x="73057" y="-10594"/>
                      <a:pt x="100584" y="34078"/>
                      <a:pt x="100584" y="34078"/>
                    </a:cubicBezTo>
                    <a:lnTo>
                      <a:pt x="100584" y="67511"/>
                    </a:lnTo>
                    <a:cubicBezTo>
                      <a:pt x="86011" y="62177"/>
                      <a:pt x="66294" y="32935"/>
                      <a:pt x="66294" y="32935"/>
                    </a:cubicBezTo>
                    <a:moveTo>
                      <a:pt x="48101" y="61796"/>
                    </a:moveTo>
                    <a:cubicBezTo>
                      <a:pt x="35624" y="46747"/>
                      <a:pt x="22955" y="36841"/>
                      <a:pt x="22955" y="36841"/>
                    </a:cubicBezTo>
                    <a:cubicBezTo>
                      <a:pt x="44196" y="10837"/>
                      <a:pt x="64865" y="42175"/>
                      <a:pt x="64865" y="42175"/>
                    </a:cubicBezTo>
                    <a:cubicBezTo>
                      <a:pt x="85344" y="67225"/>
                      <a:pt x="100584" y="75322"/>
                      <a:pt x="100584" y="75322"/>
                    </a:cubicBezTo>
                    <a:lnTo>
                      <a:pt x="100584" y="97134"/>
                    </a:lnTo>
                    <a:lnTo>
                      <a:pt x="84582" y="97134"/>
                    </a:lnTo>
                    <a:cubicBezTo>
                      <a:pt x="74962" y="93514"/>
                      <a:pt x="48101" y="61796"/>
                      <a:pt x="48101" y="61796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AU"/>
              </a:p>
            </p:txBody>
          </p:sp>
          <p:sp>
            <p:nvSpPr>
              <p:cNvPr id="23" name="Freeform: Shape 9">
                <a:extLst>
                  <a:ext uri="{FF2B5EF4-FFF2-40B4-BE49-F238E27FC236}">
                    <a16:creationId xmlns:a16="http://schemas.microsoft.com/office/drawing/2014/main" id="{B7FB4A33-B577-4540-98E0-BF6BA3C0CC8C}"/>
                  </a:ext>
                </a:extLst>
              </p:cNvPr>
              <p:cNvSpPr/>
              <p:nvPr/>
            </p:nvSpPr>
            <p:spPr>
              <a:xfrm>
                <a:off x="522416" y="2119430"/>
                <a:ext cx="69685" cy="76654"/>
              </a:xfrm>
              <a:custGeom>
                <a:avLst/>
                <a:gdLst>
                  <a:gd name="connsiteX0" fmla="*/ 66654 w 95250"/>
                  <a:gd name="connsiteY0" fmla="*/ 62770 h 104775"/>
                  <a:gd name="connsiteX1" fmla="*/ 97134 w 95250"/>
                  <a:gd name="connsiteY1" fmla="*/ 33909 h 104775"/>
                  <a:gd name="connsiteX2" fmla="*/ 97134 w 95250"/>
                  <a:gd name="connsiteY2" fmla="*/ 69628 h 104775"/>
                  <a:gd name="connsiteX3" fmla="*/ 79322 w 95250"/>
                  <a:gd name="connsiteY3" fmla="*/ 84963 h 104775"/>
                  <a:gd name="connsiteX4" fmla="*/ 63796 w 95250"/>
                  <a:gd name="connsiteY4" fmla="*/ 100584 h 104775"/>
                  <a:gd name="connsiteX5" fmla="*/ 66654 w 95250"/>
                  <a:gd name="connsiteY5" fmla="*/ 62770 h 104775"/>
                  <a:gd name="connsiteX6" fmla="*/ 32935 w 95250"/>
                  <a:gd name="connsiteY6" fmla="*/ 41434 h 104775"/>
                  <a:gd name="connsiteX7" fmla="*/ 15124 w 95250"/>
                  <a:gd name="connsiteY7" fmla="*/ 60389 h 104775"/>
                  <a:gd name="connsiteX8" fmla="*/ 34078 w 95250"/>
                  <a:gd name="connsiteY8" fmla="*/ 7144 h 104775"/>
                  <a:gd name="connsiteX9" fmla="*/ 67511 w 95250"/>
                  <a:gd name="connsiteY9" fmla="*/ 7144 h 104775"/>
                  <a:gd name="connsiteX10" fmla="*/ 32935 w 95250"/>
                  <a:gd name="connsiteY10" fmla="*/ 41434 h 104775"/>
                  <a:gd name="connsiteX11" fmla="*/ 61796 w 95250"/>
                  <a:gd name="connsiteY11" fmla="*/ 59531 h 104775"/>
                  <a:gd name="connsiteX12" fmla="*/ 36841 w 95250"/>
                  <a:gd name="connsiteY12" fmla="*/ 84773 h 104775"/>
                  <a:gd name="connsiteX13" fmla="*/ 42175 w 95250"/>
                  <a:gd name="connsiteY13" fmla="*/ 42863 h 104775"/>
                  <a:gd name="connsiteX14" fmla="*/ 75322 w 95250"/>
                  <a:gd name="connsiteY14" fmla="*/ 7144 h 104775"/>
                  <a:gd name="connsiteX15" fmla="*/ 97134 w 95250"/>
                  <a:gd name="connsiteY15" fmla="*/ 7144 h 104775"/>
                  <a:gd name="connsiteX16" fmla="*/ 97134 w 95250"/>
                  <a:gd name="connsiteY16" fmla="*/ 23051 h 104775"/>
                  <a:gd name="connsiteX17" fmla="*/ 61796 w 95250"/>
                  <a:gd name="connsiteY17" fmla="*/ 59531 h 104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95250" h="104775">
                    <a:moveTo>
                      <a:pt x="66654" y="62770"/>
                    </a:moveTo>
                    <a:cubicBezTo>
                      <a:pt x="83894" y="49911"/>
                      <a:pt x="97134" y="33909"/>
                      <a:pt x="97134" y="33909"/>
                    </a:cubicBezTo>
                    <a:lnTo>
                      <a:pt x="97134" y="69628"/>
                    </a:lnTo>
                    <a:cubicBezTo>
                      <a:pt x="92276" y="75248"/>
                      <a:pt x="79322" y="84963"/>
                      <a:pt x="79322" y="84963"/>
                    </a:cubicBezTo>
                    <a:cubicBezTo>
                      <a:pt x="70273" y="92012"/>
                      <a:pt x="63796" y="100584"/>
                      <a:pt x="63796" y="100584"/>
                    </a:cubicBezTo>
                    <a:cubicBezTo>
                      <a:pt x="39603" y="85534"/>
                      <a:pt x="66654" y="62770"/>
                      <a:pt x="66654" y="62770"/>
                    </a:cubicBezTo>
                    <a:moveTo>
                      <a:pt x="32935" y="41434"/>
                    </a:moveTo>
                    <a:cubicBezTo>
                      <a:pt x="19410" y="52292"/>
                      <a:pt x="15124" y="60389"/>
                      <a:pt x="15124" y="60389"/>
                    </a:cubicBezTo>
                    <a:cubicBezTo>
                      <a:pt x="-10594" y="34671"/>
                      <a:pt x="34078" y="7144"/>
                      <a:pt x="34078" y="7144"/>
                    </a:cubicBezTo>
                    <a:lnTo>
                      <a:pt x="67511" y="7144"/>
                    </a:lnTo>
                    <a:cubicBezTo>
                      <a:pt x="62177" y="21717"/>
                      <a:pt x="32935" y="41434"/>
                      <a:pt x="32935" y="41434"/>
                    </a:cubicBezTo>
                    <a:moveTo>
                      <a:pt x="61796" y="59531"/>
                    </a:moveTo>
                    <a:cubicBezTo>
                      <a:pt x="46747" y="72104"/>
                      <a:pt x="36841" y="84773"/>
                      <a:pt x="36841" y="84773"/>
                    </a:cubicBezTo>
                    <a:cubicBezTo>
                      <a:pt x="10837" y="63532"/>
                      <a:pt x="42175" y="42863"/>
                      <a:pt x="42175" y="42863"/>
                    </a:cubicBezTo>
                    <a:cubicBezTo>
                      <a:pt x="67225" y="22384"/>
                      <a:pt x="75322" y="7144"/>
                      <a:pt x="75322" y="7144"/>
                    </a:cubicBezTo>
                    <a:lnTo>
                      <a:pt x="97134" y="7144"/>
                    </a:lnTo>
                    <a:lnTo>
                      <a:pt x="97134" y="23051"/>
                    </a:lnTo>
                    <a:cubicBezTo>
                      <a:pt x="93514" y="32671"/>
                      <a:pt x="61796" y="59531"/>
                      <a:pt x="61796" y="59531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AU"/>
              </a:p>
            </p:txBody>
          </p:sp>
          <p:sp>
            <p:nvSpPr>
              <p:cNvPr id="24" name="Freeform: Shape 10">
                <a:extLst>
                  <a:ext uri="{FF2B5EF4-FFF2-40B4-BE49-F238E27FC236}">
                    <a16:creationId xmlns:a16="http://schemas.microsoft.com/office/drawing/2014/main" id="{0B44B365-7204-7249-995C-3697134985A7}"/>
                  </a:ext>
                </a:extLst>
              </p:cNvPr>
              <p:cNvSpPr/>
              <p:nvPr/>
            </p:nvSpPr>
            <p:spPr>
              <a:xfrm>
                <a:off x="639751" y="2119499"/>
                <a:ext cx="76654" cy="69685"/>
              </a:xfrm>
              <a:custGeom>
                <a:avLst/>
                <a:gdLst>
                  <a:gd name="connsiteX0" fmla="*/ 62770 w 104775"/>
                  <a:gd name="connsiteY0" fmla="*/ 37624 h 95250"/>
                  <a:gd name="connsiteX1" fmla="*/ 33909 w 104775"/>
                  <a:gd name="connsiteY1" fmla="*/ 7144 h 95250"/>
                  <a:gd name="connsiteX2" fmla="*/ 69628 w 104775"/>
                  <a:gd name="connsiteY2" fmla="*/ 7144 h 95250"/>
                  <a:gd name="connsiteX3" fmla="*/ 84963 w 104775"/>
                  <a:gd name="connsiteY3" fmla="*/ 24956 h 95250"/>
                  <a:gd name="connsiteX4" fmla="*/ 100584 w 104775"/>
                  <a:gd name="connsiteY4" fmla="*/ 40481 h 95250"/>
                  <a:gd name="connsiteX5" fmla="*/ 62770 w 104775"/>
                  <a:gd name="connsiteY5" fmla="*/ 37624 h 95250"/>
                  <a:gd name="connsiteX6" fmla="*/ 41434 w 104775"/>
                  <a:gd name="connsiteY6" fmla="*/ 71247 h 95250"/>
                  <a:gd name="connsiteX7" fmla="*/ 60389 w 104775"/>
                  <a:gd name="connsiteY7" fmla="*/ 89059 h 95250"/>
                  <a:gd name="connsiteX8" fmla="*/ 7144 w 104775"/>
                  <a:gd name="connsiteY8" fmla="*/ 70104 h 95250"/>
                  <a:gd name="connsiteX9" fmla="*/ 7144 w 104775"/>
                  <a:gd name="connsiteY9" fmla="*/ 36671 h 95250"/>
                  <a:gd name="connsiteX10" fmla="*/ 41434 w 104775"/>
                  <a:gd name="connsiteY10" fmla="*/ 71247 h 95250"/>
                  <a:gd name="connsiteX11" fmla="*/ 59531 w 104775"/>
                  <a:gd name="connsiteY11" fmla="*/ 42481 h 95250"/>
                  <a:gd name="connsiteX12" fmla="*/ 84773 w 104775"/>
                  <a:gd name="connsiteY12" fmla="*/ 67437 h 95250"/>
                  <a:gd name="connsiteX13" fmla="*/ 42863 w 104775"/>
                  <a:gd name="connsiteY13" fmla="*/ 62103 h 95250"/>
                  <a:gd name="connsiteX14" fmla="*/ 7144 w 104775"/>
                  <a:gd name="connsiteY14" fmla="*/ 28956 h 95250"/>
                  <a:gd name="connsiteX15" fmla="*/ 7144 w 104775"/>
                  <a:gd name="connsiteY15" fmla="*/ 7144 h 95250"/>
                  <a:gd name="connsiteX16" fmla="*/ 23051 w 104775"/>
                  <a:gd name="connsiteY16" fmla="*/ 7144 h 95250"/>
                  <a:gd name="connsiteX17" fmla="*/ 59531 w 104775"/>
                  <a:gd name="connsiteY17" fmla="*/ 42481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04775" h="95250">
                    <a:moveTo>
                      <a:pt x="62770" y="37624"/>
                    </a:moveTo>
                    <a:cubicBezTo>
                      <a:pt x="49911" y="20383"/>
                      <a:pt x="33909" y="7144"/>
                      <a:pt x="33909" y="7144"/>
                    </a:cubicBezTo>
                    <a:lnTo>
                      <a:pt x="69628" y="7144"/>
                    </a:lnTo>
                    <a:cubicBezTo>
                      <a:pt x="75248" y="12002"/>
                      <a:pt x="84963" y="24956"/>
                      <a:pt x="84963" y="24956"/>
                    </a:cubicBezTo>
                    <a:cubicBezTo>
                      <a:pt x="92012" y="34004"/>
                      <a:pt x="100584" y="40481"/>
                      <a:pt x="100584" y="40481"/>
                    </a:cubicBezTo>
                    <a:cubicBezTo>
                      <a:pt x="85534" y="64580"/>
                      <a:pt x="62770" y="37624"/>
                      <a:pt x="62770" y="37624"/>
                    </a:cubicBezTo>
                    <a:moveTo>
                      <a:pt x="41434" y="71247"/>
                    </a:moveTo>
                    <a:cubicBezTo>
                      <a:pt x="52292" y="84773"/>
                      <a:pt x="60389" y="89059"/>
                      <a:pt x="60389" y="89059"/>
                    </a:cubicBezTo>
                    <a:cubicBezTo>
                      <a:pt x="34671" y="114776"/>
                      <a:pt x="7144" y="70104"/>
                      <a:pt x="7144" y="70104"/>
                    </a:cubicBezTo>
                    <a:lnTo>
                      <a:pt x="7144" y="36671"/>
                    </a:lnTo>
                    <a:cubicBezTo>
                      <a:pt x="21717" y="42101"/>
                      <a:pt x="41434" y="71247"/>
                      <a:pt x="41434" y="71247"/>
                    </a:cubicBezTo>
                    <a:moveTo>
                      <a:pt x="59531" y="42481"/>
                    </a:moveTo>
                    <a:cubicBezTo>
                      <a:pt x="72104" y="57531"/>
                      <a:pt x="84773" y="67437"/>
                      <a:pt x="84773" y="67437"/>
                    </a:cubicBezTo>
                    <a:cubicBezTo>
                      <a:pt x="63532" y="93440"/>
                      <a:pt x="42863" y="62103"/>
                      <a:pt x="42863" y="62103"/>
                    </a:cubicBezTo>
                    <a:cubicBezTo>
                      <a:pt x="22384" y="37052"/>
                      <a:pt x="7144" y="28956"/>
                      <a:pt x="7144" y="28956"/>
                    </a:cubicBezTo>
                    <a:lnTo>
                      <a:pt x="7144" y="7144"/>
                    </a:lnTo>
                    <a:lnTo>
                      <a:pt x="23051" y="7144"/>
                    </a:lnTo>
                    <a:cubicBezTo>
                      <a:pt x="32671" y="10763"/>
                      <a:pt x="59531" y="42481"/>
                      <a:pt x="59531" y="42481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AU"/>
              </a:p>
            </p:txBody>
          </p:sp>
        </p:grpSp>
      </p:grpSp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42EEBFC7-1BF6-4349-B248-522AAC0AE8C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2201146"/>
            <a:ext cx="12192000" cy="405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95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7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081C1596-B223-7D46-98D0-192423572422}"/>
              </a:ext>
            </a:extLst>
          </p:cNvPr>
          <p:cNvSpPr/>
          <p:nvPr/>
        </p:nvSpPr>
        <p:spPr>
          <a:xfrm>
            <a:off x="0" y="2974999"/>
            <a:ext cx="12192000" cy="3262313"/>
          </a:xfrm>
          <a:prstGeom prst="rect">
            <a:avLst/>
          </a:prstGeom>
          <a:solidFill>
            <a:srgbClr val="C3DD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D0455BD9-3DF5-2446-AA58-D59CFA1F56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8870" y="3234682"/>
            <a:ext cx="9887699" cy="760364"/>
          </a:xfrm>
          <a:prstGeom prst="rect">
            <a:avLst/>
          </a:prstGeom>
        </p:spPr>
        <p:txBody>
          <a:bodyPr anchor="ctr"/>
          <a:lstStyle>
            <a:lvl1pPr algn="l">
              <a:defRPr sz="4000" b="1" cap="all" baseline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4BFC65-2CA9-394C-B825-E3394A34FF09}"/>
              </a:ext>
            </a:extLst>
          </p:cNvPr>
          <p:cNvSpPr txBox="1"/>
          <p:nvPr/>
        </p:nvSpPr>
        <p:spPr>
          <a:xfrm>
            <a:off x="13552370" y="6179419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</a:t>
            </a:r>
          </a:p>
        </p:txBody>
      </p:sp>
      <p:sp>
        <p:nvSpPr>
          <p:cNvPr id="20" name="Text Placeholder 9">
            <a:extLst>
              <a:ext uri="{FF2B5EF4-FFF2-40B4-BE49-F238E27FC236}">
                <a16:creationId xmlns:a16="http://schemas.microsoft.com/office/drawing/2014/main" id="{EC1956A6-753F-7843-B057-17E5C6E65FF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8870" y="4149080"/>
            <a:ext cx="11164827" cy="1872208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 sz="2000" b="0" cap="none" baseline="0">
                <a:solidFill>
                  <a:srgbClr val="0C244C"/>
                </a:solidFill>
                <a:latin typeface="Arial"/>
                <a:cs typeface="Arial"/>
              </a:defRPr>
            </a:lvl1pPr>
            <a:lvl2pPr marL="0" indent="0">
              <a:spcBef>
                <a:spcPts val="188"/>
              </a:spcBef>
              <a:buFontTx/>
              <a:buNone/>
              <a:defRPr sz="2000" cap="all">
                <a:solidFill>
                  <a:srgbClr val="0C244C"/>
                </a:solidFill>
                <a:latin typeface="Arial"/>
                <a:cs typeface="Arial"/>
              </a:defRPr>
            </a:lvl2pPr>
            <a:lvl3pPr marL="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3pPr>
            <a:lvl4pPr marL="324000" indent="-17145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4pPr>
            <a:lvl5pPr marL="44550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32" name="Picture Placeholder 4">
            <a:extLst>
              <a:ext uri="{FF2B5EF4-FFF2-40B4-BE49-F238E27FC236}">
                <a16:creationId xmlns:a16="http://schemas.microsoft.com/office/drawing/2014/main" id="{2F8B7EAD-DB83-9B43-8F7F-43B8771C678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4018832" cy="2974999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33" name="Picture Placeholder 4">
            <a:extLst>
              <a:ext uri="{FF2B5EF4-FFF2-40B4-BE49-F238E27FC236}">
                <a16:creationId xmlns:a16="http://schemas.microsoft.com/office/drawing/2014/main" id="{80CED61C-E1D2-5C45-8F19-613A4CE40FB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040400" y="1"/>
            <a:ext cx="4111200" cy="2974999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34" name="Picture Placeholder 4">
            <a:extLst>
              <a:ext uri="{FF2B5EF4-FFF2-40B4-BE49-F238E27FC236}">
                <a16:creationId xmlns:a16="http://schemas.microsoft.com/office/drawing/2014/main" id="{D0A22248-2DDF-B94D-9D1F-1C4B9A21122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173168" y="1"/>
            <a:ext cx="4018832" cy="2974999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08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0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081C1596-B223-7D46-98D0-192423572422}"/>
              </a:ext>
            </a:extLst>
          </p:cNvPr>
          <p:cNvSpPr/>
          <p:nvPr/>
        </p:nvSpPr>
        <p:spPr>
          <a:xfrm>
            <a:off x="0" y="2974999"/>
            <a:ext cx="12192000" cy="3262313"/>
          </a:xfrm>
          <a:prstGeom prst="rect">
            <a:avLst/>
          </a:prstGeom>
          <a:solidFill>
            <a:srgbClr val="63B1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D0455BD9-3DF5-2446-AA58-D59CFA1F56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8870" y="3234682"/>
            <a:ext cx="9887699" cy="760364"/>
          </a:xfrm>
          <a:prstGeom prst="rect">
            <a:avLst/>
          </a:prstGeom>
        </p:spPr>
        <p:txBody>
          <a:bodyPr anchor="ctr"/>
          <a:lstStyle>
            <a:lvl1pPr algn="l">
              <a:defRPr sz="4000" b="1" cap="all" baseline="0">
                <a:solidFill>
                  <a:srgbClr val="0C244C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4BFC65-2CA9-394C-B825-E3394A34FF09}"/>
              </a:ext>
            </a:extLst>
          </p:cNvPr>
          <p:cNvSpPr txBox="1"/>
          <p:nvPr/>
        </p:nvSpPr>
        <p:spPr>
          <a:xfrm>
            <a:off x="13552370" y="6179419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</a:t>
            </a:r>
          </a:p>
        </p:txBody>
      </p:sp>
      <p:sp>
        <p:nvSpPr>
          <p:cNvPr id="20" name="Text Placeholder 9">
            <a:extLst>
              <a:ext uri="{FF2B5EF4-FFF2-40B4-BE49-F238E27FC236}">
                <a16:creationId xmlns:a16="http://schemas.microsoft.com/office/drawing/2014/main" id="{EC1956A6-753F-7843-B057-17E5C6E65F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08870" y="4139398"/>
            <a:ext cx="11164827" cy="187220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="0" cap="none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0" indent="0">
              <a:spcBef>
                <a:spcPts val="188"/>
              </a:spcBef>
              <a:buFontTx/>
              <a:buNone/>
              <a:defRPr sz="2000" cap="all">
                <a:solidFill>
                  <a:schemeClr val="bg1"/>
                </a:solidFill>
                <a:latin typeface="Arial"/>
                <a:cs typeface="Arial"/>
              </a:defRPr>
            </a:lvl2pPr>
            <a:lvl3pPr marL="0" indent="-135000">
              <a:spcBef>
                <a:spcPts val="188"/>
              </a:spcBef>
              <a:buFont typeface="Arial"/>
              <a:buChar char="•"/>
              <a:defRPr sz="2000">
                <a:solidFill>
                  <a:schemeClr val="bg1"/>
                </a:solidFill>
                <a:latin typeface="Arial"/>
                <a:cs typeface="Arial"/>
              </a:defRPr>
            </a:lvl3pPr>
            <a:lvl4pPr marL="324000" indent="-171450">
              <a:spcBef>
                <a:spcPts val="188"/>
              </a:spcBef>
              <a:buFont typeface="Arial"/>
              <a:buChar char="•"/>
              <a:defRPr sz="2000">
                <a:solidFill>
                  <a:schemeClr val="bg1"/>
                </a:solidFill>
                <a:latin typeface="Arial"/>
                <a:cs typeface="Arial"/>
              </a:defRPr>
            </a:lvl4pPr>
            <a:lvl5pPr marL="445500" indent="-135000">
              <a:spcBef>
                <a:spcPts val="188"/>
              </a:spcBef>
              <a:buFont typeface="Arial"/>
              <a:buChar char="•"/>
              <a:defRPr sz="2000">
                <a:solidFill>
                  <a:schemeClr val="bg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32" name="Picture Placeholder 4">
            <a:extLst>
              <a:ext uri="{FF2B5EF4-FFF2-40B4-BE49-F238E27FC236}">
                <a16:creationId xmlns:a16="http://schemas.microsoft.com/office/drawing/2014/main" id="{2F8B7EAD-DB83-9B43-8F7F-43B8771C678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4018832" cy="2974999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33" name="Picture Placeholder 4">
            <a:extLst>
              <a:ext uri="{FF2B5EF4-FFF2-40B4-BE49-F238E27FC236}">
                <a16:creationId xmlns:a16="http://schemas.microsoft.com/office/drawing/2014/main" id="{80CED61C-E1D2-5C45-8F19-613A4CE40FB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040400" y="1"/>
            <a:ext cx="4111200" cy="2974999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34" name="Picture Placeholder 4">
            <a:extLst>
              <a:ext uri="{FF2B5EF4-FFF2-40B4-BE49-F238E27FC236}">
                <a16:creationId xmlns:a16="http://schemas.microsoft.com/office/drawing/2014/main" id="{D0A22248-2DDF-B94D-9D1F-1C4B9A21122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173168" y="1"/>
            <a:ext cx="4018832" cy="2974999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024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5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081C1596-B223-7D46-98D0-192423572422}"/>
              </a:ext>
            </a:extLst>
          </p:cNvPr>
          <p:cNvSpPr/>
          <p:nvPr/>
        </p:nvSpPr>
        <p:spPr>
          <a:xfrm>
            <a:off x="0" y="2974999"/>
            <a:ext cx="12192000" cy="3262313"/>
          </a:xfrm>
          <a:prstGeom prst="rect">
            <a:avLst/>
          </a:prstGeom>
          <a:solidFill>
            <a:srgbClr val="E5DBCB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D0455BD9-3DF5-2446-AA58-D59CFA1F56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8870" y="3234682"/>
            <a:ext cx="9887699" cy="760364"/>
          </a:xfrm>
          <a:prstGeom prst="rect">
            <a:avLst/>
          </a:prstGeom>
        </p:spPr>
        <p:txBody>
          <a:bodyPr anchor="ctr"/>
          <a:lstStyle>
            <a:lvl1pPr algn="l">
              <a:defRPr sz="4000" b="1" cap="all" baseline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4BFC65-2CA9-394C-B825-E3394A34FF09}"/>
              </a:ext>
            </a:extLst>
          </p:cNvPr>
          <p:cNvSpPr txBox="1"/>
          <p:nvPr/>
        </p:nvSpPr>
        <p:spPr>
          <a:xfrm>
            <a:off x="13552370" y="6179419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</a:t>
            </a:r>
          </a:p>
        </p:txBody>
      </p:sp>
      <p:sp>
        <p:nvSpPr>
          <p:cNvPr id="15" name="Picture Placeholder 4">
            <a:extLst>
              <a:ext uri="{FF2B5EF4-FFF2-40B4-BE49-F238E27FC236}">
                <a16:creationId xmlns:a16="http://schemas.microsoft.com/office/drawing/2014/main" id="{B7556866-A1FA-E04F-B260-D036EB10CB4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4035944" cy="2974999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0" name="Text Placeholder 9">
            <a:extLst>
              <a:ext uri="{FF2B5EF4-FFF2-40B4-BE49-F238E27FC236}">
                <a16:creationId xmlns:a16="http://schemas.microsoft.com/office/drawing/2014/main" id="{EC1956A6-753F-7843-B057-17E5C6E65F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08870" y="4148191"/>
            <a:ext cx="11164827" cy="187220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="0" cap="none" baseline="0">
                <a:solidFill>
                  <a:srgbClr val="0C244C"/>
                </a:solidFill>
                <a:latin typeface="Arial"/>
                <a:cs typeface="Arial"/>
              </a:defRPr>
            </a:lvl1pPr>
            <a:lvl2pPr marL="0" indent="0">
              <a:spcBef>
                <a:spcPts val="188"/>
              </a:spcBef>
              <a:buFontTx/>
              <a:buNone/>
              <a:defRPr sz="2000" cap="all">
                <a:solidFill>
                  <a:srgbClr val="0C244C"/>
                </a:solidFill>
                <a:latin typeface="Arial"/>
                <a:cs typeface="Arial"/>
              </a:defRPr>
            </a:lvl2pPr>
            <a:lvl3pPr marL="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3pPr>
            <a:lvl4pPr marL="324000" indent="-17145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4pPr>
            <a:lvl5pPr marL="44550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30" name="Picture Placeholder 4">
            <a:extLst>
              <a:ext uri="{FF2B5EF4-FFF2-40B4-BE49-F238E27FC236}">
                <a16:creationId xmlns:a16="http://schemas.microsoft.com/office/drawing/2014/main" id="{B205E636-EAA8-BB49-9C48-94C2D4DD9DF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040400" y="1"/>
            <a:ext cx="4111200" cy="2974999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31" name="Picture Placeholder 4">
            <a:extLst>
              <a:ext uri="{FF2B5EF4-FFF2-40B4-BE49-F238E27FC236}">
                <a16:creationId xmlns:a16="http://schemas.microsoft.com/office/drawing/2014/main" id="{840C1672-FA0C-DF42-A509-0133D1F0C18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173168" y="1"/>
            <a:ext cx="4018832" cy="2974999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46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Pr>
        <a:solidFill>
          <a:srgbClr val="C3DD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 Diagonal Corner Rectangle 8">
            <a:extLst>
              <a:ext uri="{FF2B5EF4-FFF2-40B4-BE49-F238E27FC236}">
                <a16:creationId xmlns:a16="http://schemas.microsoft.com/office/drawing/2014/main" id="{12EFCC48-8CC8-4B59-B2A1-D9D5939A217A}"/>
              </a:ext>
            </a:extLst>
          </p:cNvPr>
          <p:cNvSpPr/>
          <p:nvPr userDrawn="1"/>
        </p:nvSpPr>
        <p:spPr>
          <a:xfrm rot="16200000">
            <a:off x="3739019" y="-1990883"/>
            <a:ext cx="4680520" cy="11055790"/>
          </a:xfrm>
          <a:prstGeom prst="round2Diag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4BFC65-2CA9-394C-B825-E3394A34FF09}"/>
              </a:ext>
            </a:extLst>
          </p:cNvPr>
          <p:cNvSpPr txBox="1"/>
          <p:nvPr/>
        </p:nvSpPr>
        <p:spPr>
          <a:xfrm>
            <a:off x="13552370" y="6179419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</a:t>
            </a:r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62703C5F-517F-A044-80AC-349CC26BC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274059"/>
            <a:ext cx="11055789" cy="78296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>
              <a:defRPr b="1" i="0" cap="all" normalizeH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C8CC55-2CE4-BA42-B7E3-B85B1556D911}"/>
              </a:ext>
            </a:extLst>
          </p:cNvPr>
          <p:cNvSpPr txBox="1"/>
          <p:nvPr userDrawn="1"/>
        </p:nvSpPr>
        <p:spPr>
          <a:xfrm>
            <a:off x="13552369" y="6179419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E1DA04A6-A94E-4982-9D86-43F28DC6EEC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11424" y="1415000"/>
            <a:ext cx="10145037" cy="374219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="0" cap="none" baseline="0">
                <a:solidFill>
                  <a:srgbClr val="0C244C"/>
                </a:solidFill>
                <a:latin typeface="Arial"/>
                <a:cs typeface="Arial"/>
              </a:defRPr>
            </a:lvl1pPr>
            <a:lvl2pPr marL="0" indent="0">
              <a:spcBef>
                <a:spcPts val="188"/>
              </a:spcBef>
              <a:buFontTx/>
              <a:buNone/>
              <a:defRPr sz="2000" cap="all">
                <a:solidFill>
                  <a:srgbClr val="0C244C"/>
                </a:solidFill>
                <a:latin typeface="Arial"/>
                <a:cs typeface="Arial"/>
              </a:defRPr>
            </a:lvl2pPr>
            <a:lvl3pPr marL="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3pPr>
            <a:lvl4pPr marL="324000" indent="-17145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4pPr>
            <a:lvl5pPr marL="44550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612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bg>
      <p:bgPr>
        <a:solidFill>
          <a:srgbClr val="63B1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 Diagonal Corner Rectangle 8">
            <a:extLst>
              <a:ext uri="{FF2B5EF4-FFF2-40B4-BE49-F238E27FC236}">
                <a16:creationId xmlns:a16="http://schemas.microsoft.com/office/drawing/2014/main" id="{97575E76-F89F-4F13-BF7E-95E66D292128}"/>
              </a:ext>
            </a:extLst>
          </p:cNvPr>
          <p:cNvSpPr/>
          <p:nvPr userDrawn="1"/>
        </p:nvSpPr>
        <p:spPr>
          <a:xfrm rot="16200000">
            <a:off x="3724209" y="-1990883"/>
            <a:ext cx="4680520" cy="11055790"/>
          </a:xfrm>
          <a:prstGeom prst="round2Diag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4BFC65-2CA9-394C-B825-E3394A34FF09}"/>
              </a:ext>
            </a:extLst>
          </p:cNvPr>
          <p:cNvSpPr txBox="1"/>
          <p:nvPr/>
        </p:nvSpPr>
        <p:spPr>
          <a:xfrm>
            <a:off x="13552370" y="6179419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</a:t>
            </a:r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12BC0069-C49C-4E18-A1FE-778E150FFE5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77297" y="1412777"/>
            <a:ext cx="10145037" cy="424847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="0" cap="none" baseline="0">
                <a:solidFill>
                  <a:srgbClr val="0C244C"/>
                </a:solidFill>
                <a:latin typeface="Arial"/>
                <a:cs typeface="Arial"/>
              </a:defRPr>
            </a:lvl1pPr>
            <a:lvl2pPr marL="0" indent="0">
              <a:spcBef>
                <a:spcPts val="188"/>
              </a:spcBef>
              <a:buFontTx/>
              <a:buNone/>
              <a:defRPr sz="2000" cap="all">
                <a:solidFill>
                  <a:srgbClr val="0C244C"/>
                </a:solidFill>
                <a:latin typeface="Arial"/>
                <a:cs typeface="Arial"/>
              </a:defRPr>
            </a:lvl2pPr>
            <a:lvl3pPr marL="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3pPr>
            <a:lvl4pPr marL="324000" indent="-17145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4pPr>
            <a:lvl5pPr marL="44550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91C47728-BB3F-4B12-8FF1-7A1EEFB7F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274059"/>
            <a:ext cx="11055789" cy="78296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>
              <a:defRPr b="1" i="0" cap="all" normalizeH="0" baseline="0">
                <a:solidFill>
                  <a:srgbClr val="0C244C"/>
                </a:solidFill>
                <a:latin typeface="Arial"/>
                <a:cs typeface="Arial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626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Title Slide">
    <p:bg>
      <p:bgPr>
        <a:solidFill>
          <a:srgbClr val="E5DBCB">
            <a:alpha val="6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B94BFC65-2CA9-394C-B825-E3394A34FF09}"/>
              </a:ext>
            </a:extLst>
          </p:cNvPr>
          <p:cNvSpPr txBox="1"/>
          <p:nvPr/>
        </p:nvSpPr>
        <p:spPr>
          <a:xfrm>
            <a:off x="13552370" y="6179419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</a:t>
            </a:r>
          </a:p>
        </p:txBody>
      </p:sp>
      <p:sp>
        <p:nvSpPr>
          <p:cNvPr id="9" name="Round Diagonal Corner Rectangle 8">
            <a:extLst>
              <a:ext uri="{FF2B5EF4-FFF2-40B4-BE49-F238E27FC236}">
                <a16:creationId xmlns:a16="http://schemas.microsoft.com/office/drawing/2014/main" id="{E94B0F26-9B7E-504C-8292-D79BA3B092BB}"/>
              </a:ext>
            </a:extLst>
          </p:cNvPr>
          <p:cNvSpPr/>
          <p:nvPr/>
        </p:nvSpPr>
        <p:spPr>
          <a:xfrm rot="16200000">
            <a:off x="3739016" y="-1918874"/>
            <a:ext cx="4680521" cy="11055790"/>
          </a:xfrm>
          <a:prstGeom prst="round2Diag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D587743-3AD6-7E45-A11C-FE5AA979764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06757" y="1484785"/>
            <a:ext cx="10145037" cy="424847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b="0" cap="none" baseline="0">
                <a:solidFill>
                  <a:srgbClr val="0C244C"/>
                </a:solidFill>
                <a:latin typeface="Arial"/>
                <a:cs typeface="Arial"/>
              </a:defRPr>
            </a:lvl1pPr>
            <a:lvl2pPr marL="0" indent="0">
              <a:spcBef>
                <a:spcPts val="188"/>
              </a:spcBef>
              <a:buFontTx/>
              <a:buNone/>
              <a:defRPr sz="1800" cap="all">
                <a:solidFill>
                  <a:srgbClr val="0C244C"/>
                </a:solidFill>
                <a:latin typeface="Arial"/>
                <a:cs typeface="Arial"/>
              </a:defRPr>
            </a:lvl2pPr>
            <a:lvl3pPr marL="0" indent="-135000">
              <a:spcBef>
                <a:spcPts val="188"/>
              </a:spcBef>
              <a:buFont typeface="Arial"/>
              <a:buChar char="•"/>
              <a:defRPr sz="1800">
                <a:solidFill>
                  <a:srgbClr val="0C244C"/>
                </a:solidFill>
                <a:latin typeface="Arial"/>
                <a:cs typeface="Arial"/>
              </a:defRPr>
            </a:lvl3pPr>
            <a:lvl4pPr marL="324000" indent="-171450">
              <a:spcBef>
                <a:spcPts val="188"/>
              </a:spcBef>
              <a:buFont typeface="Arial"/>
              <a:buChar char="•"/>
              <a:defRPr sz="1800">
                <a:solidFill>
                  <a:srgbClr val="0C244C"/>
                </a:solidFill>
                <a:latin typeface="Arial"/>
                <a:cs typeface="Arial"/>
              </a:defRPr>
            </a:lvl4pPr>
            <a:lvl5pPr marL="445500" indent="-135000">
              <a:spcBef>
                <a:spcPts val="188"/>
              </a:spcBef>
              <a:buFont typeface="Arial"/>
              <a:buChar char="•"/>
              <a:defRPr sz="1800">
                <a:solidFill>
                  <a:srgbClr val="0C244C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62CD4B24-B6F0-49C8-8CD2-EE67E8B61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274059"/>
            <a:ext cx="11055789" cy="78296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>
              <a:defRPr b="1" i="0" cap="all" normalizeH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6509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 Single Corner Rectangle 10">
            <a:extLst>
              <a:ext uri="{FF2B5EF4-FFF2-40B4-BE49-F238E27FC236}">
                <a16:creationId xmlns:a16="http://schemas.microsoft.com/office/drawing/2014/main" id="{A1C99DE8-695A-E94E-AB18-FA5994D734C2}"/>
              </a:ext>
            </a:extLst>
          </p:cNvPr>
          <p:cNvSpPr/>
          <p:nvPr/>
        </p:nvSpPr>
        <p:spPr>
          <a:xfrm>
            <a:off x="0" y="0"/>
            <a:ext cx="6192011" cy="6237312"/>
          </a:xfrm>
          <a:prstGeom prst="round1Rect">
            <a:avLst>
              <a:gd name="adj" fmla="val 23287"/>
            </a:avLst>
          </a:prstGeom>
          <a:solidFill>
            <a:srgbClr val="C3DD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5C86DB0-BDA6-D244-8D3F-FA369F783ACC}"/>
              </a:ext>
            </a:extLst>
          </p:cNvPr>
          <p:cNvSpPr txBox="1"/>
          <p:nvPr/>
        </p:nvSpPr>
        <p:spPr>
          <a:xfrm>
            <a:off x="13026189" y="643930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 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675FA2BE-CB3B-CA47-B4D3-B1DEB10CC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692695"/>
            <a:ext cx="5328592" cy="963489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>
              <a:lnSpc>
                <a:spcPct val="100000"/>
              </a:lnSpc>
              <a:defRPr b="1" i="0" cap="all" normalizeH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AF587D0-1A8E-7348-81F7-FB0B396C319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9379" y="2177480"/>
            <a:ext cx="5184574" cy="37718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cap="none" baseline="0">
                <a:solidFill>
                  <a:srgbClr val="0C244C"/>
                </a:solidFill>
                <a:latin typeface="Arial"/>
                <a:cs typeface="Arial"/>
              </a:defRPr>
            </a:lvl1pPr>
            <a:lvl2pPr marL="0" indent="0">
              <a:spcBef>
                <a:spcPts val="188"/>
              </a:spcBef>
              <a:buFontTx/>
              <a:buNone/>
              <a:defRPr sz="2000" cap="all">
                <a:solidFill>
                  <a:srgbClr val="0C244C"/>
                </a:solidFill>
                <a:latin typeface="Arial"/>
                <a:cs typeface="Arial"/>
              </a:defRPr>
            </a:lvl2pPr>
            <a:lvl3pPr marL="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3pPr>
            <a:lvl4pPr marL="324000" indent="-17145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4pPr>
            <a:lvl5pPr marL="44550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B580E45E-C138-F34A-B50D-2A527F9F566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47386" y="5725203"/>
            <a:ext cx="4959785" cy="22407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900" baseline="0">
                <a:solidFill>
                  <a:schemeClr val="accent2"/>
                </a:solidFill>
                <a:latin typeface="Arial"/>
                <a:cs typeface="Arial"/>
              </a:defRPr>
            </a:lvl1pPr>
            <a:lvl2pPr marL="342900" indent="0">
              <a:buFontTx/>
              <a:buNone/>
              <a:defRPr sz="1050">
                <a:latin typeface=""/>
              </a:defRPr>
            </a:lvl2pPr>
            <a:lvl3pPr marL="685800" indent="0">
              <a:buFontTx/>
              <a:buNone/>
              <a:defRPr sz="1050">
                <a:latin typeface=""/>
              </a:defRPr>
            </a:lvl3pPr>
            <a:lvl4pPr marL="1028700" indent="0">
              <a:buFontTx/>
              <a:buNone/>
              <a:defRPr sz="1050">
                <a:latin typeface=""/>
              </a:defRPr>
            </a:lvl4pPr>
            <a:lvl5pPr marL="1371600" indent="0">
              <a:buFontTx/>
              <a:buNone/>
              <a:defRPr sz="1050">
                <a:latin typeface="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3D3F451-B7BF-1947-8ABE-F07FC6772EF3}"/>
              </a:ext>
            </a:extLst>
          </p:cNvPr>
          <p:cNvCxnSpPr/>
          <p:nvPr/>
        </p:nvCxnSpPr>
        <p:spPr>
          <a:xfrm>
            <a:off x="0" y="1925458"/>
            <a:ext cx="5328592" cy="0"/>
          </a:xfrm>
          <a:prstGeom prst="line">
            <a:avLst/>
          </a:prstGeom>
          <a:ln w="57150">
            <a:solidFill>
              <a:srgbClr val="63B1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icture Placeholder 2">
            <a:extLst>
              <a:ext uri="{FF2B5EF4-FFF2-40B4-BE49-F238E27FC236}">
                <a16:creationId xmlns:a16="http://schemas.microsoft.com/office/drawing/2014/main" id="{37FD9524-6EA9-5240-A6C2-5DBC06F63B0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647387" y="692696"/>
            <a:ext cx="2400941" cy="2304256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4" name="Picture Placeholder 2">
            <a:extLst>
              <a:ext uri="{FF2B5EF4-FFF2-40B4-BE49-F238E27FC236}">
                <a16:creationId xmlns:a16="http://schemas.microsoft.com/office/drawing/2014/main" id="{8C819CE2-73D4-2940-BAA8-05CB0AB6A9F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647386" y="3208949"/>
            <a:ext cx="4959787" cy="2304256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7" name="Picture Placeholder 2">
            <a:extLst>
              <a:ext uri="{FF2B5EF4-FFF2-40B4-BE49-F238E27FC236}">
                <a16:creationId xmlns:a16="http://schemas.microsoft.com/office/drawing/2014/main" id="{5A1F8534-9648-394B-80DA-D4B07A9CDF5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212335" y="692696"/>
            <a:ext cx="2400941" cy="2304256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751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 Single Corner Rectangle 10">
            <a:extLst>
              <a:ext uri="{FF2B5EF4-FFF2-40B4-BE49-F238E27FC236}">
                <a16:creationId xmlns:a16="http://schemas.microsoft.com/office/drawing/2014/main" id="{A1C99DE8-695A-E94E-AB18-FA5994D734C2}"/>
              </a:ext>
            </a:extLst>
          </p:cNvPr>
          <p:cNvSpPr/>
          <p:nvPr/>
        </p:nvSpPr>
        <p:spPr>
          <a:xfrm>
            <a:off x="0" y="0"/>
            <a:ext cx="6192011" cy="6237312"/>
          </a:xfrm>
          <a:prstGeom prst="round1Rect">
            <a:avLst>
              <a:gd name="adj" fmla="val 23287"/>
            </a:avLst>
          </a:prstGeom>
          <a:solidFill>
            <a:srgbClr val="E5DBCB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5C86DB0-BDA6-D244-8D3F-FA369F783ACC}"/>
              </a:ext>
            </a:extLst>
          </p:cNvPr>
          <p:cNvSpPr txBox="1"/>
          <p:nvPr/>
        </p:nvSpPr>
        <p:spPr>
          <a:xfrm>
            <a:off x="13026189" y="643930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 </a:t>
            </a: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5E9CC21D-9458-F64F-91C0-D00DF1FB2A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9379" y="2177480"/>
            <a:ext cx="5184574" cy="37718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cap="none" baseline="0">
                <a:solidFill>
                  <a:srgbClr val="0C244C"/>
                </a:solidFill>
                <a:latin typeface="Arial"/>
                <a:cs typeface="Arial"/>
              </a:defRPr>
            </a:lvl1pPr>
            <a:lvl2pPr marL="0" indent="0">
              <a:spcBef>
                <a:spcPts val="188"/>
              </a:spcBef>
              <a:buFontTx/>
              <a:buNone/>
              <a:defRPr sz="2000" cap="all">
                <a:solidFill>
                  <a:srgbClr val="0C244C"/>
                </a:solidFill>
                <a:latin typeface="Arial"/>
                <a:cs typeface="Arial"/>
              </a:defRPr>
            </a:lvl2pPr>
            <a:lvl3pPr marL="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3pPr>
            <a:lvl4pPr marL="324000" indent="-17145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4pPr>
            <a:lvl5pPr marL="44550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DDB4820-AC21-D145-9DFA-CC64BCC80C89}"/>
              </a:ext>
            </a:extLst>
          </p:cNvPr>
          <p:cNvCxnSpPr/>
          <p:nvPr/>
        </p:nvCxnSpPr>
        <p:spPr>
          <a:xfrm>
            <a:off x="0" y="1916832"/>
            <a:ext cx="5328592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Placeholder 15">
            <a:extLst>
              <a:ext uri="{FF2B5EF4-FFF2-40B4-BE49-F238E27FC236}">
                <a16:creationId xmlns:a16="http://schemas.microsoft.com/office/drawing/2014/main" id="{2D3ED194-6F2C-4445-AECD-B6F9893128D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47386" y="5725203"/>
            <a:ext cx="4959785" cy="22407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900" baseline="0">
                <a:solidFill>
                  <a:schemeClr val="accent2"/>
                </a:solidFill>
                <a:latin typeface="Arial"/>
                <a:cs typeface="Arial"/>
              </a:defRPr>
            </a:lvl1pPr>
            <a:lvl2pPr marL="342900" indent="0">
              <a:buFontTx/>
              <a:buNone/>
              <a:defRPr sz="1050">
                <a:latin typeface=""/>
              </a:defRPr>
            </a:lvl2pPr>
            <a:lvl3pPr marL="685800" indent="0">
              <a:buFontTx/>
              <a:buNone/>
              <a:defRPr sz="1050">
                <a:latin typeface=""/>
              </a:defRPr>
            </a:lvl3pPr>
            <a:lvl4pPr marL="1028700" indent="0">
              <a:buFontTx/>
              <a:buNone/>
              <a:defRPr sz="1050">
                <a:latin typeface=""/>
              </a:defRPr>
            </a:lvl4pPr>
            <a:lvl5pPr marL="1371600" indent="0">
              <a:buFontTx/>
              <a:buNone/>
              <a:defRPr sz="1050">
                <a:latin typeface="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Picture Placeholder 2">
            <a:extLst>
              <a:ext uri="{FF2B5EF4-FFF2-40B4-BE49-F238E27FC236}">
                <a16:creationId xmlns:a16="http://schemas.microsoft.com/office/drawing/2014/main" id="{80A3EA6F-48F9-F34A-BD42-0BF07B8832A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647387" y="692696"/>
            <a:ext cx="2400941" cy="2304256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5" name="Picture Placeholder 2">
            <a:extLst>
              <a:ext uri="{FF2B5EF4-FFF2-40B4-BE49-F238E27FC236}">
                <a16:creationId xmlns:a16="http://schemas.microsoft.com/office/drawing/2014/main" id="{F6BA20C9-A7E8-DE4D-AFF9-A3E46DF6D01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647386" y="3208949"/>
            <a:ext cx="4959787" cy="2304256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D1FBB4C9-5310-124D-BF32-CE5F9DA0BA0A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212335" y="692696"/>
            <a:ext cx="2400941" cy="2304256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7" name="Title Placeholder 1">
            <a:extLst>
              <a:ext uri="{FF2B5EF4-FFF2-40B4-BE49-F238E27FC236}">
                <a16:creationId xmlns:a16="http://schemas.microsoft.com/office/drawing/2014/main" id="{2342B15A-0AE0-E646-BE62-B7541DC6B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692695"/>
            <a:ext cx="5328592" cy="963489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>
              <a:lnSpc>
                <a:spcPct val="100000"/>
              </a:lnSpc>
              <a:defRPr b="1" i="0" cap="all" normalizeH="0" baseline="0">
                <a:solidFill>
                  <a:srgbClr val="0C244C"/>
                </a:solidFill>
                <a:latin typeface="Arial"/>
                <a:cs typeface="Arial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574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 Single Corner Rectangle 10">
            <a:extLst>
              <a:ext uri="{FF2B5EF4-FFF2-40B4-BE49-F238E27FC236}">
                <a16:creationId xmlns:a16="http://schemas.microsoft.com/office/drawing/2014/main" id="{A1C99DE8-695A-E94E-AB18-FA5994D734C2}"/>
              </a:ext>
            </a:extLst>
          </p:cNvPr>
          <p:cNvSpPr/>
          <p:nvPr/>
        </p:nvSpPr>
        <p:spPr>
          <a:xfrm>
            <a:off x="0" y="0"/>
            <a:ext cx="6192011" cy="6237312"/>
          </a:xfrm>
          <a:prstGeom prst="round1Rect">
            <a:avLst>
              <a:gd name="adj" fmla="val 23287"/>
            </a:avLst>
          </a:prstGeom>
          <a:solidFill>
            <a:srgbClr val="C3DD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5C86DB0-BDA6-D244-8D3F-FA369F783ACC}"/>
              </a:ext>
            </a:extLst>
          </p:cNvPr>
          <p:cNvSpPr txBox="1"/>
          <p:nvPr/>
        </p:nvSpPr>
        <p:spPr>
          <a:xfrm>
            <a:off x="13026189" y="643930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 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AF587D0-1A8E-7348-81F7-FB0B396C319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9379" y="2177480"/>
            <a:ext cx="5184574" cy="37718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cap="none" baseline="0">
                <a:solidFill>
                  <a:srgbClr val="0C244C"/>
                </a:solidFill>
                <a:latin typeface="Arial"/>
                <a:cs typeface="Arial"/>
              </a:defRPr>
            </a:lvl1pPr>
            <a:lvl2pPr marL="0" indent="0">
              <a:spcBef>
                <a:spcPts val="188"/>
              </a:spcBef>
              <a:buFontTx/>
              <a:buNone/>
              <a:defRPr sz="2000" cap="all">
                <a:solidFill>
                  <a:srgbClr val="0C244C"/>
                </a:solidFill>
                <a:latin typeface="Arial"/>
                <a:cs typeface="Arial"/>
              </a:defRPr>
            </a:lvl2pPr>
            <a:lvl3pPr marL="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3pPr>
            <a:lvl4pPr marL="324000" indent="-17145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4pPr>
            <a:lvl5pPr marL="44550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B580E45E-C138-F34A-B50D-2A527F9F566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47386" y="5725203"/>
            <a:ext cx="4959785" cy="22407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900" baseline="0">
                <a:solidFill>
                  <a:schemeClr val="accent2"/>
                </a:solidFill>
                <a:latin typeface="Arial"/>
                <a:cs typeface="Arial"/>
              </a:defRPr>
            </a:lvl1pPr>
            <a:lvl2pPr marL="342900" indent="0">
              <a:buFontTx/>
              <a:buNone/>
              <a:defRPr sz="1050">
                <a:latin typeface=""/>
              </a:defRPr>
            </a:lvl2pPr>
            <a:lvl3pPr marL="685800" indent="0">
              <a:buFontTx/>
              <a:buNone/>
              <a:defRPr sz="1050">
                <a:latin typeface=""/>
              </a:defRPr>
            </a:lvl3pPr>
            <a:lvl4pPr marL="1028700" indent="0">
              <a:buFontTx/>
              <a:buNone/>
              <a:defRPr sz="1050">
                <a:latin typeface=""/>
              </a:defRPr>
            </a:lvl4pPr>
            <a:lvl5pPr marL="1371600" indent="0">
              <a:buFontTx/>
              <a:buNone/>
              <a:defRPr sz="1050">
                <a:latin typeface="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8" name="Picture Placeholder 2">
            <a:extLst>
              <a:ext uri="{FF2B5EF4-FFF2-40B4-BE49-F238E27FC236}">
                <a16:creationId xmlns:a16="http://schemas.microsoft.com/office/drawing/2014/main" id="{81BC7A7A-1FB2-9745-8A86-AF39BA138C6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647386" y="692696"/>
            <a:ext cx="4959787" cy="4889086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3D3F451-B7BF-1947-8ABE-F07FC6772EF3}"/>
              </a:ext>
            </a:extLst>
          </p:cNvPr>
          <p:cNvCxnSpPr>
            <a:cxnSpLocks/>
          </p:cNvCxnSpPr>
          <p:nvPr/>
        </p:nvCxnSpPr>
        <p:spPr>
          <a:xfrm>
            <a:off x="0" y="1916832"/>
            <a:ext cx="5663952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5C78746F-8078-0245-9577-F17612239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692695"/>
            <a:ext cx="5328592" cy="963489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>
              <a:lnSpc>
                <a:spcPct val="100000"/>
              </a:lnSpc>
              <a:defRPr b="1" i="0" cap="all" normalizeH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561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 Single Corner Rectangle 10">
            <a:extLst>
              <a:ext uri="{FF2B5EF4-FFF2-40B4-BE49-F238E27FC236}">
                <a16:creationId xmlns:a16="http://schemas.microsoft.com/office/drawing/2014/main" id="{A1C99DE8-695A-E94E-AB18-FA5994D734C2}"/>
              </a:ext>
            </a:extLst>
          </p:cNvPr>
          <p:cNvSpPr/>
          <p:nvPr/>
        </p:nvSpPr>
        <p:spPr>
          <a:xfrm>
            <a:off x="0" y="0"/>
            <a:ext cx="6192011" cy="6237312"/>
          </a:xfrm>
          <a:prstGeom prst="round1Rect">
            <a:avLst>
              <a:gd name="adj" fmla="val 23287"/>
            </a:avLst>
          </a:prstGeom>
          <a:solidFill>
            <a:srgbClr val="E5DBCB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5C86DB0-BDA6-D244-8D3F-FA369F783ACC}"/>
              </a:ext>
            </a:extLst>
          </p:cNvPr>
          <p:cNvSpPr txBox="1"/>
          <p:nvPr/>
        </p:nvSpPr>
        <p:spPr>
          <a:xfrm>
            <a:off x="13026189" y="643930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 </a:t>
            </a:r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56B88284-AAD5-AE46-B5F7-D1554CD898A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647386" y="692696"/>
            <a:ext cx="4959787" cy="4889086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5" name="Text Placeholder 15">
            <a:extLst>
              <a:ext uri="{FF2B5EF4-FFF2-40B4-BE49-F238E27FC236}">
                <a16:creationId xmlns:a16="http://schemas.microsoft.com/office/drawing/2014/main" id="{6D0D5AB6-41CD-CD43-BE0E-710510C4626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47386" y="5725203"/>
            <a:ext cx="4959785" cy="22407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900" baseline="0">
                <a:solidFill>
                  <a:schemeClr val="tx1"/>
                </a:solidFill>
                <a:latin typeface="Arial"/>
                <a:cs typeface="Arial"/>
              </a:defRPr>
            </a:lvl1pPr>
            <a:lvl2pPr marL="342900" indent="0">
              <a:buFontTx/>
              <a:buNone/>
              <a:defRPr sz="1050">
                <a:latin typeface=""/>
              </a:defRPr>
            </a:lvl2pPr>
            <a:lvl3pPr marL="685800" indent="0">
              <a:buFontTx/>
              <a:buNone/>
              <a:defRPr sz="1050">
                <a:latin typeface=""/>
              </a:defRPr>
            </a:lvl3pPr>
            <a:lvl4pPr marL="1028700" indent="0">
              <a:buFontTx/>
              <a:buNone/>
              <a:defRPr sz="1050">
                <a:latin typeface=""/>
              </a:defRPr>
            </a:lvl4pPr>
            <a:lvl5pPr marL="1371600" indent="0">
              <a:buFontTx/>
              <a:buNone/>
              <a:defRPr sz="1050">
                <a:latin typeface="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5E9CC21D-9458-F64F-91C0-D00DF1FB2A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9379" y="2177480"/>
            <a:ext cx="5184574" cy="37718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cap="none" baseline="0">
                <a:solidFill>
                  <a:srgbClr val="0C244C"/>
                </a:solidFill>
                <a:latin typeface="Arial"/>
                <a:cs typeface="Arial"/>
              </a:defRPr>
            </a:lvl1pPr>
            <a:lvl2pPr marL="0" indent="0">
              <a:spcBef>
                <a:spcPts val="188"/>
              </a:spcBef>
              <a:buFontTx/>
              <a:buNone/>
              <a:defRPr sz="2000" cap="all">
                <a:solidFill>
                  <a:srgbClr val="0C244C"/>
                </a:solidFill>
                <a:latin typeface="Arial"/>
                <a:cs typeface="Arial"/>
              </a:defRPr>
            </a:lvl2pPr>
            <a:lvl3pPr marL="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3pPr>
            <a:lvl4pPr marL="324000" indent="-17145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4pPr>
            <a:lvl5pPr marL="44550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DDB4820-AC21-D145-9DFA-CC64BCC80C89}"/>
              </a:ext>
            </a:extLst>
          </p:cNvPr>
          <p:cNvCxnSpPr/>
          <p:nvPr/>
        </p:nvCxnSpPr>
        <p:spPr>
          <a:xfrm>
            <a:off x="0" y="1916832"/>
            <a:ext cx="5328592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A964E8A9-F70A-4146-974B-8F61BF964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692695"/>
            <a:ext cx="5328592" cy="963489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>
              <a:lnSpc>
                <a:spcPct val="100000"/>
              </a:lnSpc>
              <a:defRPr b="1" i="0" cap="all" normalizeH="0" baseline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45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Pr>
        <a:solidFill>
          <a:srgbClr val="C3DD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4DE7A9E-388A-B944-885A-B6C14DCFF7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4BFC65-2CA9-394C-B825-E3394A34FF09}"/>
              </a:ext>
            </a:extLst>
          </p:cNvPr>
          <p:cNvSpPr txBox="1"/>
          <p:nvPr/>
        </p:nvSpPr>
        <p:spPr>
          <a:xfrm>
            <a:off x="13552370" y="6179419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D0455BD9-3DF5-2446-AA58-D59CFA1F56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ctr"/>
          <a:lstStyle>
            <a:lvl1pPr algn="ctr">
              <a:defRPr sz="4500" b="1" cap="all" baseline="0">
                <a:solidFill>
                  <a:srgbClr val="0C244C"/>
                </a:solidFill>
              </a:defRPr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111EA5-29C5-E949-967E-D5A0CBE152AF}"/>
              </a:ext>
            </a:extLst>
          </p:cNvPr>
          <p:cNvSpPr txBox="1"/>
          <p:nvPr userDrawn="1"/>
        </p:nvSpPr>
        <p:spPr>
          <a:xfrm>
            <a:off x="13552369" y="6179419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421455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75C86DB0-BDA6-D244-8D3F-FA369F783ACC}"/>
              </a:ext>
            </a:extLst>
          </p:cNvPr>
          <p:cNvSpPr txBox="1"/>
          <p:nvPr/>
        </p:nvSpPr>
        <p:spPr>
          <a:xfrm>
            <a:off x="13026189" y="643930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 </a:t>
            </a:r>
          </a:p>
        </p:txBody>
      </p:sp>
      <p:sp>
        <p:nvSpPr>
          <p:cNvPr id="15" name="Round Diagonal Corner Rectangle 14">
            <a:extLst>
              <a:ext uri="{FF2B5EF4-FFF2-40B4-BE49-F238E27FC236}">
                <a16:creationId xmlns:a16="http://schemas.microsoft.com/office/drawing/2014/main" id="{333B05BF-2416-1E42-A4F6-EFE4B6A4B89D}"/>
              </a:ext>
            </a:extLst>
          </p:cNvPr>
          <p:cNvSpPr/>
          <p:nvPr/>
        </p:nvSpPr>
        <p:spPr>
          <a:xfrm flipH="1">
            <a:off x="-5" y="0"/>
            <a:ext cx="11555822" cy="1268760"/>
          </a:xfrm>
          <a:prstGeom prst="round2DiagRect">
            <a:avLst>
              <a:gd name="adj1" fmla="val 42510"/>
              <a:gd name="adj2" fmla="val 0"/>
            </a:avLst>
          </a:prstGeom>
          <a:solidFill>
            <a:srgbClr val="C3DD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C3DDD7"/>
              </a:solidFill>
            </a:endParaRPr>
          </a:p>
        </p:txBody>
      </p:sp>
      <p:sp>
        <p:nvSpPr>
          <p:cNvPr id="16" name="Title Placeholder 1">
            <a:extLst>
              <a:ext uri="{FF2B5EF4-FFF2-40B4-BE49-F238E27FC236}">
                <a16:creationId xmlns:a16="http://schemas.microsoft.com/office/drawing/2014/main" id="{93B890FB-C822-6244-AE9A-D27B6D3B1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842" y="382352"/>
            <a:ext cx="9217024" cy="50405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>
              <a:defRPr b="1" i="0" cap="all" normalizeH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A16FE2FA-60A7-824D-989C-1DE14DD4ACC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367808" y="1580889"/>
            <a:ext cx="3456384" cy="3936344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9" name="Picture Placeholder 4">
            <a:extLst>
              <a:ext uri="{FF2B5EF4-FFF2-40B4-BE49-F238E27FC236}">
                <a16:creationId xmlns:a16="http://schemas.microsoft.com/office/drawing/2014/main" id="{E25E6694-41CC-5246-8950-1FCBC5A42DA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112224" y="1580889"/>
            <a:ext cx="3456384" cy="3936344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1" name="Picture Placeholder 4">
            <a:extLst>
              <a:ext uri="{FF2B5EF4-FFF2-40B4-BE49-F238E27FC236}">
                <a16:creationId xmlns:a16="http://schemas.microsoft.com/office/drawing/2014/main" id="{66F85165-9A8B-4B48-92D5-DD4A6F5AFF4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580889"/>
            <a:ext cx="3456384" cy="3936343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2" name="Text Placeholder 15">
            <a:extLst>
              <a:ext uri="{FF2B5EF4-FFF2-40B4-BE49-F238E27FC236}">
                <a16:creationId xmlns:a16="http://schemas.microsoft.com/office/drawing/2014/main" id="{F0ABBF8E-2FA1-4143-A3D1-85D857940B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4842" y="5714416"/>
            <a:ext cx="3447904" cy="245236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900" baseline="0">
                <a:solidFill>
                  <a:schemeClr val="tx1"/>
                </a:solidFill>
                <a:latin typeface="Arial"/>
                <a:cs typeface="Arial"/>
              </a:defRPr>
            </a:lvl1pPr>
            <a:lvl2pPr marL="342900" indent="0">
              <a:buFontTx/>
              <a:buNone/>
              <a:defRPr sz="1050">
                <a:latin typeface=""/>
              </a:defRPr>
            </a:lvl2pPr>
            <a:lvl3pPr marL="685800" indent="0">
              <a:buFontTx/>
              <a:buNone/>
              <a:defRPr sz="1050">
                <a:latin typeface=""/>
              </a:defRPr>
            </a:lvl3pPr>
            <a:lvl4pPr marL="1028700" indent="0">
              <a:buFontTx/>
              <a:buNone/>
              <a:defRPr sz="1050">
                <a:latin typeface=""/>
              </a:defRPr>
            </a:lvl4pPr>
            <a:lvl5pPr marL="1371600" indent="0">
              <a:buFontTx/>
              <a:buNone/>
              <a:defRPr sz="1050">
                <a:latin typeface="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Text Placeholder 15">
            <a:extLst>
              <a:ext uri="{FF2B5EF4-FFF2-40B4-BE49-F238E27FC236}">
                <a16:creationId xmlns:a16="http://schemas.microsoft.com/office/drawing/2014/main" id="{90FE50E2-7287-AF48-8B7F-254A7F65FA1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84838" y="5714416"/>
            <a:ext cx="3447904" cy="245236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900" baseline="0">
                <a:solidFill>
                  <a:schemeClr val="tx1"/>
                </a:solidFill>
                <a:latin typeface="Arial"/>
                <a:cs typeface="Arial"/>
              </a:defRPr>
            </a:lvl1pPr>
            <a:lvl2pPr marL="342900" indent="0">
              <a:buFontTx/>
              <a:buNone/>
              <a:defRPr sz="1050">
                <a:latin typeface=""/>
              </a:defRPr>
            </a:lvl2pPr>
            <a:lvl3pPr marL="685800" indent="0">
              <a:buFontTx/>
              <a:buNone/>
              <a:defRPr sz="1050">
                <a:latin typeface=""/>
              </a:defRPr>
            </a:lvl3pPr>
            <a:lvl4pPr marL="1028700" indent="0">
              <a:buFontTx/>
              <a:buNone/>
              <a:defRPr sz="1050">
                <a:latin typeface=""/>
              </a:defRPr>
            </a:lvl4pPr>
            <a:lvl5pPr marL="1371600" indent="0">
              <a:buFontTx/>
              <a:buNone/>
              <a:defRPr sz="1050">
                <a:latin typeface="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Text Placeholder 15">
            <a:extLst>
              <a:ext uri="{FF2B5EF4-FFF2-40B4-BE49-F238E27FC236}">
                <a16:creationId xmlns:a16="http://schemas.microsoft.com/office/drawing/2014/main" id="{E059A0B8-5DBB-0547-9898-6107ECB32B6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107914" y="5714416"/>
            <a:ext cx="3447904" cy="245236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900" baseline="0">
                <a:solidFill>
                  <a:schemeClr val="tx1"/>
                </a:solidFill>
                <a:latin typeface="Arial"/>
                <a:cs typeface="Arial"/>
              </a:defRPr>
            </a:lvl1pPr>
            <a:lvl2pPr marL="342900" indent="0">
              <a:buFontTx/>
              <a:buNone/>
              <a:defRPr sz="1050">
                <a:latin typeface=""/>
              </a:defRPr>
            </a:lvl2pPr>
            <a:lvl3pPr marL="685800" indent="0">
              <a:buFontTx/>
              <a:buNone/>
              <a:defRPr sz="1050">
                <a:latin typeface=""/>
              </a:defRPr>
            </a:lvl3pPr>
            <a:lvl4pPr marL="1028700" indent="0">
              <a:buFontTx/>
              <a:buNone/>
              <a:defRPr sz="1050">
                <a:latin typeface=""/>
              </a:defRPr>
            </a:lvl4pPr>
            <a:lvl5pPr marL="1371600" indent="0">
              <a:buFontTx/>
              <a:buNone/>
              <a:defRPr sz="1050">
                <a:latin typeface="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34087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75C86DB0-BDA6-D244-8D3F-FA369F783ACC}"/>
              </a:ext>
            </a:extLst>
          </p:cNvPr>
          <p:cNvSpPr txBox="1"/>
          <p:nvPr/>
        </p:nvSpPr>
        <p:spPr>
          <a:xfrm>
            <a:off x="13026189" y="643930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 </a:t>
            </a:r>
          </a:p>
        </p:txBody>
      </p:sp>
      <p:sp>
        <p:nvSpPr>
          <p:cNvPr id="15" name="Round Diagonal Corner Rectangle 14">
            <a:extLst>
              <a:ext uri="{FF2B5EF4-FFF2-40B4-BE49-F238E27FC236}">
                <a16:creationId xmlns:a16="http://schemas.microsoft.com/office/drawing/2014/main" id="{333B05BF-2416-1E42-A4F6-EFE4B6A4B89D}"/>
              </a:ext>
            </a:extLst>
          </p:cNvPr>
          <p:cNvSpPr/>
          <p:nvPr/>
        </p:nvSpPr>
        <p:spPr>
          <a:xfrm flipH="1">
            <a:off x="-5" y="0"/>
            <a:ext cx="11568612" cy="1268760"/>
          </a:xfrm>
          <a:prstGeom prst="round2DiagRect">
            <a:avLst>
              <a:gd name="adj1" fmla="val 42510"/>
              <a:gd name="adj2" fmla="val 0"/>
            </a:avLst>
          </a:prstGeom>
          <a:solidFill>
            <a:srgbClr val="63B1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C3DDD7"/>
              </a:solidFill>
            </a:endParaRPr>
          </a:p>
        </p:txBody>
      </p:sp>
      <p:sp>
        <p:nvSpPr>
          <p:cNvPr id="16" name="Title Placeholder 1">
            <a:extLst>
              <a:ext uri="{FF2B5EF4-FFF2-40B4-BE49-F238E27FC236}">
                <a16:creationId xmlns:a16="http://schemas.microsoft.com/office/drawing/2014/main" id="{93B890FB-C822-6244-AE9A-D27B6D3B1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842" y="382352"/>
            <a:ext cx="9217024" cy="50405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>
              <a:defRPr b="1" i="0" cap="all" normalizeH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EA1537EA-C36C-4C48-9C17-DE22BD9EC20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367808" y="1580889"/>
            <a:ext cx="3456384" cy="3936344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3A687291-0CBA-8646-91E4-32C02AB4A5A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112224" y="1580889"/>
            <a:ext cx="3456384" cy="3936344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F5167438-FB8A-1D4B-BB24-9F2B40AFF33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580889"/>
            <a:ext cx="3456384" cy="3936343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3564D09F-C382-5F46-A844-6305CD1B99A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4842" y="5714416"/>
            <a:ext cx="3447904" cy="245236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900" baseline="0">
                <a:solidFill>
                  <a:schemeClr val="tx1"/>
                </a:solidFill>
                <a:latin typeface="Arial"/>
                <a:cs typeface="Arial"/>
              </a:defRPr>
            </a:lvl1pPr>
            <a:lvl2pPr marL="342900" indent="0">
              <a:buFontTx/>
              <a:buNone/>
              <a:defRPr sz="1050">
                <a:latin typeface=""/>
              </a:defRPr>
            </a:lvl2pPr>
            <a:lvl3pPr marL="685800" indent="0">
              <a:buFontTx/>
              <a:buNone/>
              <a:defRPr sz="1050">
                <a:latin typeface=""/>
              </a:defRPr>
            </a:lvl3pPr>
            <a:lvl4pPr marL="1028700" indent="0">
              <a:buFontTx/>
              <a:buNone/>
              <a:defRPr sz="1050">
                <a:latin typeface=""/>
              </a:defRPr>
            </a:lvl4pPr>
            <a:lvl5pPr marL="1371600" indent="0">
              <a:buFontTx/>
              <a:buNone/>
              <a:defRPr sz="1050">
                <a:latin typeface="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3" name="Text Placeholder 15">
            <a:extLst>
              <a:ext uri="{FF2B5EF4-FFF2-40B4-BE49-F238E27FC236}">
                <a16:creationId xmlns:a16="http://schemas.microsoft.com/office/drawing/2014/main" id="{1E4B44F8-F3D8-7E40-8BC0-84AEE1138FF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84838" y="5714416"/>
            <a:ext cx="3447904" cy="245236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900" baseline="0">
                <a:solidFill>
                  <a:schemeClr val="tx1"/>
                </a:solidFill>
                <a:latin typeface="Arial"/>
                <a:cs typeface="Arial"/>
              </a:defRPr>
            </a:lvl1pPr>
            <a:lvl2pPr marL="342900" indent="0">
              <a:buFontTx/>
              <a:buNone/>
              <a:defRPr sz="1050">
                <a:latin typeface=""/>
              </a:defRPr>
            </a:lvl2pPr>
            <a:lvl3pPr marL="685800" indent="0">
              <a:buFontTx/>
              <a:buNone/>
              <a:defRPr sz="1050">
                <a:latin typeface=""/>
              </a:defRPr>
            </a:lvl3pPr>
            <a:lvl4pPr marL="1028700" indent="0">
              <a:buFontTx/>
              <a:buNone/>
              <a:defRPr sz="1050">
                <a:latin typeface=""/>
              </a:defRPr>
            </a:lvl4pPr>
            <a:lvl5pPr marL="1371600" indent="0">
              <a:buFontTx/>
              <a:buNone/>
              <a:defRPr sz="1050">
                <a:latin typeface="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B8E350C7-D56C-BB4A-923E-E08A439FDFB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107914" y="5714416"/>
            <a:ext cx="3447904" cy="245236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900" baseline="0">
                <a:solidFill>
                  <a:schemeClr val="tx1"/>
                </a:solidFill>
                <a:latin typeface="Arial"/>
                <a:cs typeface="Arial"/>
              </a:defRPr>
            </a:lvl1pPr>
            <a:lvl2pPr marL="342900" indent="0">
              <a:buFontTx/>
              <a:buNone/>
              <a:defRPr sz="1050">
                <a:latin typeface=""/>
              </a:defRPr>
            </a:lvl2pPr>
            <a:lvl3pPr marL="685800" indent="0">
              <a:buFontTx/>
              <a:buNone/>
              <a:defRPr sz="1050">
                <a:latin typeface=""/>
              </a:defRPr>
            </a:lvl3pPr>
            <a:lvl4pPr marL="1028700" indent="0">
              <a:buFontTx/>
              <a:buNone/>
              <a:defRPr sz="1050">
                <a:latin typeface=""/>
              </a:defRPr>
            </a:lvl4pPr>
            <a:lvl5pPr marL="1371600" indent="0">
              <a:buFontTx/>
              <a:buNone/>
              <a:defRPr sz="1050">
                <a:latin typeface="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17313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75C86DB0-BDA6-D244-8D3F-FA369F783ACC}"/>
              </a:ext>
            </a:extLst>
          </p:cNvPr>
          <p:cNvSpPr txBox="1"/>
          <p:nvPr/>
        </p:nvSpPr>
        <p:spPr>
          <a:xfrm>
            <a:off x="13026189" y="643930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 </a:t>
            </a:r>
          </a:p>
        </p:txBody>
      </p:sp>
      <p:sp>
        <p:nvSpPr>
          <p:cNvPr id="8" name="Round Diagonal Corner Rectangle 7">
            <a:extLst>
              <a:ext uri="{FF2B5EF4-FFF2-40B4-BE49-F238E27FC236}">
                <a16:creationId xmlns:a16="http://schemas.microsoft.com/office/drawing/2014/main" id="{79C8EF2F-0282-5D4F-BA19-6BB7F61FA937}"/>
              </a:ext>
            </a:extLst>
          </p:cNvPr>
          <p:cNvSpPr/>
          <p:nvPr/>
        </p:nvSpPr>
        <p:spPr>
          <a:xfrm flipH="1">
            <a:off x="-3" y="0"/>
            <a:ext cx="11568611" cy="1268760"/>
          </a:xfrm>
          <a:prstGeom prst="round2DiagRect">
            <a:avLst>
              <a:gd name="adj1" fmla="val 42510"/>
              <a:gd name="adj2" fmla="val 0"/>
            </a:avLst>
          </a:prstGeom>
          <a:solidFill>
            <a:srgbClr val="E5DBCB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C3DDD7"/>
              </a:solidFill>
            </a:endParaRP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EE432D93-A7A2-E74B-93B8-7A5C8AE54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842" y="382352"/>
            <a:ext cx="9217024" cy="50405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>
              <a:defRPr b="1" i="0" cap="all" normalizeH="0" baseline="0">
                <a:solidFill>
                  <a:srgbClr val="0C244C"/>
                </a:solidFill>
                <a:latin typeface="Arial"/>
                <a:cs typeface="Arial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FDC2E9A5-4FC2-DB40-89CB-67A9A1EC11B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367808" y="1580889"/>
            <a:ext cx="3456384" cy="3936344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9D71FB35-CDC5-B64B-9E71-A1098C4880A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112224" y="1580889"/>
            <a:ext cx="3456384" cy="3936344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DEFC1B93-E9EB-F044-9954-5927089FF3B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580889"/>
            <a:ext cx="3456384" cy="3936343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5" name="Text Placeholder 15">
            <a:extLst>
              <a:ext uri="{FF2B5EF4-FFF2-40B4-BE49-F238E27FC236}">
                <a16:creationId xmlns:a16="http://schemas.microsoft.com/office/drawing/2014/main" id="{06754A93-30EC-D149-8F70-4D6C61C5108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4842" y="5714416"/>
            <a:ext cx="3447904" cy="245236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900" baseline="0">
                <a:solidFill>
                  <a:srgbClr val="0C244C"/>
                </a:solidFill>
                <a:latin typeface="Arial"/>
                <a:cs typeface="Arial"/>
              </a:defRPr>
            </a:lvl1pPr>
            <a:lvl2pPr marL="342900" indent="0">
              <a:buFontTx/>
              <a:buNone/>
              <a:defRPr sz="1050">
                <a:latin typeface=""/>
              </a:defRPr>
            </a:lvl2pPr>
            <a:lvl3pPr marL="685800" indent="0">
              <a:buFontTx/>
              <a:buNone/>
              <a:defRPr sz="1050">
                <a:latin typeface=""/>
              </a:defRPr>
            </a:lvl3pPr>
            <a:lvl4pPr marL="1028700" indent="0">
              <a:buFontTx/>
              <a:buNone/>
              <a:defRPr sz="1050">
                <a:latin typeface=""/>
              </a:defRPr>
            </a:lvl4pPr>
            <a:lvl5pPr marL="1371600" indent="0">
              <a:buFontTx/>
              <a:buNone/>
              <a:defRPr sz="1050">
                <a:latin typeface="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A29D6DF-68BB-6C4D-AAA4-B639652E83E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84838" y="5714416"/>
            <a:ext cx="3447904" cy="245236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900" baseline="0">
                <a:solidFill>
                  <a:srgbClr val="0C244C"/>
                </a:solidFill>
                <a:latin typeface="Arial"/>
                <a:cs typeface="Arial"/>
              </a:defRPr>
            </a:lvl1pPr>
            <a:lvl2pPr marL="342900" indent="0">
              <a:buFontTx/>
              <a:buNone/>
              <a:defRPr sz="1050">
                <a:latin typeface=""/>
              </a:defRPr>
            </a:lvl2pPr>
            <a:lvl3pPr marL="685800" indent="0">
              <a:buFontTx/>
              <a:buNone/>
              <a:defRPr sz="1050">
                <a:latin typeface=""/>
              </a:defRPr>
            </a:lvl3pPr>
            <a:lvl4pPr marL="1028700" indent="0">
              <a:buFontTx/>
              <a:buNone/>
              <a:defRPr sz="1050">
                <a:latin typeface=""/>
              </a:defRPr>
            </a:lvl4pPr>
            <a:lvl5pPr marL="1371600" indent="0">
              <a:buFontTx/>
              <a:buNone/>
              <a:defRPr sz="1050">
                <a:latin typeface="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15A68DEF-DF3E-0F48-A2EE-0609932A4F4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107914" y="5714416"/>
            <a:ext cx="3447904" cy="245236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900" baseline="0">
                <a:solidFill>
                  <a:srgbClr val="0C244C"/>
                </a:solidFill>
                <a:latin typeface="Arial"/>
                <a:cs typeface="Arial"/>
              </a:defRPr>
            </a:lvl1pPr>
            <a:lvl2pPr marL="342900" indent="0">
              <a:buFontTx/>
              <a:buNone/>
              <a:defRPr sz="1050">
                <a:latin typeface=""/>
              </a:defRPr>
            </a:lvl2pPr>
            <a:lvl3pPr marL="685800" indent="0">
              <a:buFontTx/>
              <a:buNone/>
              <a:defRPr sz="1050">
                <a:latin typeface=""/>
              </a:defRPr>
            </a:lvl3pPr>
            <a:lvl4pPr marL="1028700" indent="0">
              <a:buFontTx/>
              <a:buNone/>
              <a:defRPr sz="1050">
                <a:latin typeface=""/>
              </a:defRPr>
            </a:lvl4pPr>
            <a:lvl5pPr marL="1371600" indent="0">
              <a:buFontTx/>
              <a:buNone/>
              <a:defRPr sz="1050">
                <a:latin typeface="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28532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75C86DB0-BDA6-D244-8D3F-FA369F783ACC}"/>
              </a:ext>
            </a:extLst>
          </p:cNvPr>
          <p:cNvSpPr txBox="1"/>
          <p:nvPr/>
        </p:nvSpPr>
        <p:spPr>
          <a:xfrm>
            <a:off x="13026189" y="643930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 </a:t>
            </a:r>
          </a:p>
        </p:txBody>
      </p:sp>
      <p:sp>
        <p:nvSpPr>
          <p:cNvPr id="11" name="Round Diagonal Corner Rectangle 10">
            <a:extLst>
              <a:ext uri="{FF2B5EF4-FFF2-40B4-BE49-F238E27FC236}">
                <a16:creationId xmlns:a16="http://schemas.microsoft.com/office/drawing/2014/main" id="{CE9EF793-A985-5846-B627-BD8E79F8B33B}"/>
              </a:ext>
            </a:extLst>
          </p:cNvPr>
          <p:cNvSpPr/>
          <p:nvPr/>
        </p:nvSpPr>
        <p:spPr>
          <a:xfrm flipH="1">
            <a:off x="-3" y="0"/>
            <a:ext cx="11644206" cy="1268760"/>
          </a:xfrm>
          <a:prstGeom prst="round2DiagRect">
            <a:avLst>
              <a:gd name="adj1" fmla="val 42510"/>
              <a:gd name="adj2" fmla="val 0"/>
            </a:avLst>
          </a:prstGeom>
          <a:solidFill>
            <a:srgbClr val="C3DD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C3DDD7"/>
              </a:solidFill>
            </a:endParaRPr>
          </a:p>
        </p:txBody>
      </p:sp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88222E49-A4D6-CA46-9DBB-AC446EEF603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79376" y="1580926"/>
            <a:ext cx="2628000" cy="2162820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1D272D01-E16D-8C4D-9F46-A043F241E4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38310" y="1580925"/>
            <a:ext cx="2628000" cy="2162820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5" name="Picture Placeholder 4">
            <a:extLst>
              <a:ext uri="{FF2B5EF4-FFF2-40B4-BE49-F238E27FC236}">
                <a16:creationId xmlns:a16="http://schemas.microsoft.com/office/drawing/2014/main" id="{F02A6715-711A-DA49-AC21-0909F0696A6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979173" y="1580926"/>
            <a:ext cx="2628000" cy="2162820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5D1A1900-4F56-2B4F-BBFB-62C187B1AAF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46621" y="1580926"/>
            <a:ext cx="2628000" cy="2162820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2" name="Text Placeholder 9">
            <a:extLst>
              <a:ext uri="{FF2B5EF4-FFF2-40B4-BE49-F238E27FC236}">
                <a16:creationId xmlns:a16="http://schemas.microsoft.com/office/drawing/2014/main" id="{58CC5F27-2DF1-0C4E-95A1-849D837ACAC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9376" y="4055910"/>
            <a:ext cx="11164827" cy="189337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="0" cap="none" baseline="0">
                <a:solidFill>
                  <a:srgbClr val="0C244C"/>
                </a:solidFill>
                <a:latin typeface="Arial"/>
                <a:cs typeface="Arial"/>
              </a:defRPr>
            </a:lvl1pPr>
            <a:lvl2pPr marL="0" indent="0">
              <a:spcBef>
                <a:spcPts val="188"/>
              </a:spcBef>
              <a:buFontTx/>
              <a:buNone/>
              <a:defRPr sz="2000" cap="all">
                <a:solidFill>
                  <a:srgbClr val="0C244C"/>
                </a:solidFill>
                <a:latin typeface="Arial"/>
                <a:cs typeface="Arial"/>
              </a:defRPr>
            </a:lvl2pPr>
            <a:lvl3pPr marL="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3pPr>
            <a:lvl4pPr marL="324000" indent="-17145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4pPr>
            <a:lvl5pPr marL="44550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24" name="Title Placeholder 1">
            <a:extLst>
              <a:ext uri="{FF2B5EF4-FFF2-40B4-BE49-F238E27FC236}">
                <a16:creationId xmlns:a16="http://schemas.microsoft.com/office/drawing/2014/main" id="{55D59D9D-FC3D-CB46-9DA4-5F755258DEAC}"/>
              </a:ext>
            </a:extLst>
          </p:cNvPr>
          <p:cNvSpPr txBox="1">
            <a:spLocks/>
          </p:cNvSpPr>
          <p:nvPr/>
        </p:nvSpPr>
        <p:spPr>
          <a:xfrm>
            <a:off x="614842" y="382352"/>
            <a:ext cx="9217024" cy="50405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i="0" kern="1200" cap="all" normalizeH="0" baseline="0">
                <a:solidFill>
                  <a:srgbClr val="0C244C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AU">
                <a:solidFill>
                  <a:schemeClr val="tx1"/>
                </a:solidFill>
              </a:rPr>
              <a:t>Click to edit Master title style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E84819-4C54-574F-8060-6984CD25582B}"/>
              </a:ext>
            </a:extLst>
          </p:cNvPr>
          <p:cNvSpPr txBox="1"/>
          <p:nvPr userDrawn="1"/>
        </p:nvSpPr>
        <p:spPr>
          <a:xfrm>
            <a:off x="13026189" y="643930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7580051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75C86DB0-BDA6-D244-8D3F-FA369F783ACC}"/>
              </a:ext>
            </a:extLst>
          </p:cNvPr>
          <p:cNvSpPr txBox="1"/>
          <p:nvPr/>
        </p:nvSpPr>
        <p:spPr>
          <a:xfrm>
            <a:off x="13026189" y="643930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 </a:t>
            </a:r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C5C294E5-F755-7B4A-A655-04312EF0AFB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79376" y="1580926"/>
            <a:ext cx="2628000" cy="2162820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9" name="Picture Placeholder 4">
            <a:extLst>
              <a:ext uri="{FF2B5EF4-FFF2-40B4-BE49-F238E27FC236}">
                <a16:creationId xmlns:a16="http://schemas.microsoft.com/office/drawing/2014/main" id="{F0C47967-C079-E24F-8636-1682CBF5FC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38310" y="1580925"/>
            <a:ext cx="2628000" cy="2162820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0" name="Picture Placeholder 4">
            <a:extLst>
              <a:ext uri="{FF2B5EF4-FFF2-40B4-BE49-F238E27FC236}">
                <a16:creationId xmlns:a16="http://schemas.microsoft.com/office/drawing/2014/main" id="{AA6708DB-A7AC-0942-95D4-D85B3A32B1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979173" y="1580926"/>
            <a:ext cx="2628000" cy="2162820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1" name="Picture Placeholder 4">
            <a:extLst>
              <a:ext uri="{FF2B5EF4-FFF2-40B4-BE49-F238E27FC236}">
                <a16:creationId xmlns:a16="http://schemas.microsoft.com/office/drawing/2014/main" id="{D60E9371-115B-6F42-8766-64226F594A1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46621" y="1580926"/>
            <a:ext cx="2628000" cy="2162820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30" name="Text Placeholder 9">
            <a:extLst>
              <a:ext uri="{FF2B5EF4-FFF2-40B4-BE49-F238E27FC236}">
                <a16:creationId xmlns:a16="http://schemas.microsoft.com/office/drawing/2014/main" id="{B58FE328-85D5-A74E-A340-A55D92D9F55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9376" y="4055910"/>
            <a:ext cx="11164827" cy="189337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="0" cap="none" baseline="0">
                <a:solidFill>
                  <a:srgbClr val="0C244C"/>
                </a:solidFill>
                <a:latin typeface="Arial"/>
                <a:cs typeface="Arial"/>
              </a:defRPr>
            </a:lvl1pPr>
            <a:lvl2pPr marL="0" indent="0">
              <a:spcBef>
                <a:spcPts val="188"/>
              </a:spcBef>
              <a:buFontTx/>
              <a:buNone/>
              <a:defRPr sz="2000" cap="all">
                <a:solidFill>
                  <a:srgbClr val="0C244C"/>
                </a:solidFill>
                <a:latin typeface="Arial"/>
                <a:cs typeface="Arial"/>
              </a:defRPr>
            </a:lvl2pPr>
            <a:lvl3pPr marL="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3pPr>
            <a:lvl4pPr marL="324000" indent="-17145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4pPr>
            <a:lvl5pPr marL="44550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3" name="Round Diagonal Corner Rectangle 12">
            <a:extLst>
              <a:ext uri="{FF2B5EF4-FFF2-40B4-BE49-F238E27FC236}">
                <a16:creationId xmlns:a16="http://schemas.microsoft.com/office/drawing/2014/main" id="{BD57A1AD-B25C-354A-852D-EBF26EB7CCF0}"/>
              </a:ext>
            </a:extLst>
          </p:cNvPr>
          <p:cNvSpPr/>
          <p:nvPr/>
        </p:nvSpPr>
        <p:spPr>
          <a:xfrm flipH="1">
            <a:off x="-3" y="0"/>
            <a:ext cx="11644206" cy="1268760"/>
          </a:xfrm>
          <a:prstGeom prst="round2DiagRect">
            <a:avLst>
              <a:gd name="adj1" fmla="val 42510"/>
              <a:gd name="adj2" fmla="val 0"/>
            </a:avLst>
          </a:prstGeom>
          <a:solidFill>
            <a:srgbClr val="63B1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C3DDD7"/>
              </a:solidFill>
            </a:endParaRPr>
          </a:p>
        </p:txBody>
      </p:sp>
      <p:sp>
        <p:nvSpPr>
          <p:cNvPr id="16" name="Title Placeholder 1">
            <a:extLst>
              <a:ext uri="{FF2B5EF4-FFF2-40B4-BE49-F238E27FC236}">
                <a16:creationId xmlns:a16="http://schemas.microsoft.com/office/drawing/2014/main" id="{D9D27A9D-692C-A04A-BCE7-AB2E8A757650}"/>
              </a:ext>
            </a:extLst>
          </p:cNvPr>
          <p:cNvSpPr txBox="1">
            <a:spLocks/>
          </p:cNvSpPr>
          <p:nvPr/>
        </p:nvSpPr>
        <p:spPr>
          <a:xfrm>
            <a:off x="614842" y="382352"/>
            <a:ext cx="9217024" cy="50405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i="0" kern="1200" cap="all" normalizeH="0" baseline="0">
                <a:solidFill>
                  <a:srgbClr val="0C244C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AU">
                <a:solidFill>
                  <a:srgbClr val="0C244C"/>
                </a:solidFill>
              </a:rPr>
              <a:t>Click to edit Master title style</a:t>
            </a:r>
            <a:endParaRPr lang="en-US">
              <a:solidFill>
                <a:srgbClr val="0C24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4141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75C86DB0-BDA6-D244-8D3F-FA369F783ACC}"/>
              </a:ext>
            </a:extLst>
          </p:cNvPr>
          <p:cNvSpPr txBox="1"/>
          <p:nvPr/>
        </p:nvSpPr>
        <p:spPr>
          <a:xfrm>
            <a:off x="13026189" y="643930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 </a:t>
            </a:r>
          </a:p>
        </p:txBody>
      </p:sp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88222E49-A4D6-CA46-9DBB-AC446EEF603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79376" y="1580926"/>
            <a:ext cx="2628000" cy="2162820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1D272D01-E16D-8C4D-9F46-A043F241E4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38310" y="1580925"/>
            <a:ext cx="2628000" cy="2162820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5" name="Picture Placeholder 4">
            <a:extLst>
              <a:ext uri="{FF2B5EF4-FFF2-40B4-BE49-F238E27FC236}">
                <a16:creationId xmlns:a16="http://schemas.microsoft.com/office/drawing/2014/main" id="{F02A6715-711A-DA49-AC21-0909F0696A6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979173" y="1580926"/>
            <a:ext cx="2628000" cy="2162820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5D1A1900-4F56-2B4F-BBFB-62C187B1AAF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46621" y="1580926"/>
            <a:ext cx="2628000" cy="2162820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2" name="Text Placeholder 9">
            <a:extLst>
              <a:ext uri="{FF2B5EF4-FFF2-40B4-BE49-F238E27FC236}">
                <a16:creationId xmlns:a16="http://schemas.microsoft.com/office/drawing/2014/main" id="{58CC5F27-2DF1-0C4E-95A1-849D837ACAC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9376" y="4055910"/>
            <a:ext cx="11164827" cy="189337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="0" cap="none" baseline="0">
                <a:solidFill>
                  <a:srgbClr val="0C244C"/>
                </a:solidFill>
                <a:latin typeface="Arial"/>
                <a:cs typeface="Arial"/>
              </a:defRPr>
            </a:lvl1pPr>
            <a:lvl2pPr marL="0" indent="0">
              <a:spcBef>
                <a:spcPts val="188"/>
              </a:spcBef>
              <a:buFontTx/>
              <a:buNone/>
              <a:defRPr sz="2000" cap="all">
                <a:solidFill>
                  <a:srgbClr val="004851"/>
                </a:solidFill>
                <a:latin typeface="Arial"/>
                <a:cs typeface="Arial"/>
              </a:defRPr>
            </a:lvl2pPr>
            <a:lvl3pPr marL="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3pPr>
            <a:lvl4pPr marL="324000" indent="-17145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4pPr>
            <a:lvl5pPr marL="44550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" name="Round Diagonal Corner Rectangle 9">
            <a:extLst>
              <a:ext uri="{FF2B5EF4-FFF2-40B4-BE49-F238E27FC236}">
                <a16:creationId xmlns:a16="http://schemas.microsoft.com/office/drawing/2014/main" id="{654921C3-E5E3-B14F-856D-25AE936CF341}"/>
              </a:ext>
            </a:extLst>
          </p:cNvPr>
          <p:cNvSpPr/>
          <p:nvPr/>
        </p:nvSpPr>
        <p:spPr>
          <a:xfrm flipH="1">
            <a:off x="-3" y="0"/>
            <a:ext cx="11644206" cy="1268760"/>
          </a:xfrm>
          <a:prstGeom prst="round2DiagRect">
            <a:avLst>
              <a:gd name="adj1" fmla="val 42510"/>
              <a:gd name="adj2" fmla="val 0"/>
            </a:avLst>
          </a:prstGeom>
          <a:solidFill>
            <a:srgbClr val="0C24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C3DDD7"/>
              </a:solidFill>
            </a:endParaRPr>
          </a:p>
        </p:txBody>
      </p:sp>
      <p:sp>
        <p:nvSpPr>
          <p:cNvPr id="17" name="Title Placeholder 1">
            <a:extLst>
              <a:ext uri="{FF2B5EF4-FFF2-40B4-BE49-F238E27FC236}">
                <a16:creationId xmlns:a16="http://schemas.microsoft.com/office/drawing/2014/main" id="{6CB0C7A4-192E-364E-A69A-D07332308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952" y="236710"/>
            <a:ext cx="10801200" cy="79208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>
              <a:defRPr b="1" i="0" cap="all" normalizeH="0" baseline="0">
                <a:solidFill>
                  <a:srgbClr val="C3DDD7"/>
                </a:solidFill>
                <a:latin typeface="Arial"/>
                <a:cs typeface="Arial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7193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75C86DB0-BDA6-D244-8D3F-FA369F783ACC}"/>
              </a:ext>
            </a:extLst>
          </p:cNvPr>
          <p:cNvSpPr txBox="1"/>
          <p:nvPr/>
        </p:nvSpPr>
        <p:spPr>
          <a:xfrm>
            <a:off x="13026189" y="643930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 </a:t>
            </a:r>
          </a:p>
        </p:txBody>
      </p:sp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88222E49-A4D6-CA46-9DBB-AC446EEF603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79376" y="1580926"/>
            <a:ext cx="2628000" cy="2162820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1D272D01-E16D-8C4D-9F46-A043F241E4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38310" y="1580925"/>
            <a:ext cx="2628000" cy="2162820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5" name="Picture Placeholder 4">
            <a:extLst>
              <a:ext uri="{FF2B5EF4-FFF2-40B4-BE49-F238E27FC236}">
                <a16:creationId xmlns:a16="http://schemas.microsoft.com/office/drawing/2014/main" id="{F02A6715-711A-DA49-AC21-0909F0696A6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979173" y="1580926"/>
            <a:ext cx="2628000" cy="2162820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5D1A1900-4F56-2B4F-BBFB-62C187B1AAF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46621" y="1580926"/>
            <a:ext cx="2628000" cy="2162820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2" name="Text Placeholder 9">
            <a:extLst>
              <a:ext uri="{FF2B5EF4-FFF2-40B4-BE49-F238E27FC236}">
                <a16:creationId xmlns:a16="http://schemas.microsoft.com/office/drawing/2014/main" id="{58CC5F27-2DF1-0C4E-95A1-849D837ACAC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9376" y="4055910"/>
            <a:ext cx="11164827" cy="189337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="0" cap="none" baseline="0">
                <a:solidFill>
                  <a:schemeClr val="tx2"/>
                </a:solidFill>
                <a:latin typeface="Arial"/>
                <a:cs typeface="Arial"/>
              </a:defRPr>
            </a:lvl1pPr>
            <a:lvl2pPr marL="0" indent="0">
              <a:spcBef>
                <a:spcPts val="188"/>
              </a:spcBef>
              <a:buFontTx/>
              <a:buNone/>
              <a:defRPr sz="2000" b="0" cap="all">
                <a:solidFill>
                  <a:srgbClr val="004851"/>
                </a:solidFill>
                <a:latin typeface="Arial"/>
                <a:cs typeface="Arial"/>
              </a:defRPr>
            </a:lvl2pPr>
            <a:lvl3pPr marL="0" indent="-135000">
              <a:spcBef>
                <a:spcPts val="188"/>
              </a:spcBef>
              <a:buFont typeface="Arial"/>
              <a:buChar char="•"/>
              <a:defRPr sz="2000">
                <a:solidFill>
                  <a:schemeClr val="tx2"/>
                </a:solidFill>
                <a:latin typeface="Arial"/>
                <a:cs typeface="Arial"/>
              </a:defRPr>
            </a:lvl3pPr>
            <a:lvl4pPr marL="324000" indent="-171450">
              <a:spcBef>
                <a:spcPts val="188"/>
              </a:spcBef>
              <a:buFont typeface="Arial"/>
              <a:buChar char="•"/>
              <a:defRPr sz="2000">
                <a:solidFill>
                  <a:schemeClr val="tx2"/>
                </a:solidFill>
                <a:latin typeface="Arial"/>
                <a:cs typeface="Arial"/>
              </a:defRPr>
            </a:lvl4pPr>
            <a:lvl5pPr marL="445500" indent="-135000">
              <a:spcBef>
                <a:spcPts val="188"/>
              </a:spcBef>
              <a:buFont typeface="Arial"/>
              <a:buChar char="•"/>
              <a:defRPr sz="2000">
                <a:solidFill>
                  <a:schemeClr val="tx2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" name="Round Diagonal Corner Rectangle 9">
            <a:extLst>
              <a:ext uri="{FF2B5EF4-FFF2-40B4-BE49-F238E27FC236}">
                <a16:creationId xmlns:a16="http://schemas.microsoft.com/office/drawing/2014/main" id="{654921C3-E5E3-B14F-856D-25AE936CF341}"/>
              </a:ext>
            </a:extLst>
          </p:cNvPr>
          <p:cNvSpPr/>
          <p:nvPr/>
        </p:nvSpPr>
        <p:spPr>
          <a:xfrm flipH="1">
            <a:off x="0" y="0"/>
            <a:ext cx="11644206" cy="1268760"/>
          </a:xfrm>
          <a:prstGeom prst="round2DiagRect">
            <a:avLst>
              <a:gd name="adj1" fmla="val 42510"/>
              <a:gd name="adj2" fmla="val 0"/>
            </a:avLst>
          </a:prstGeom>
          <a:solidFill>
            <a:srgbClr val="E5DBCB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C3DDD7"/>
              </a:solidFill>
            </a:endParaRPr>
          </a:p>
        </p:txBody>
      </p:sp>
      <p:sp>
        <p:nvSpPr>
          <p:cNvPr id="17" name="Title Placeholder 1">
            <a:extLst>
              <a:ext uri="{FF2B5EF4-FFF2-40B4-BE49-F238E27FC236}">
                <a16:creationId xmlns:a16="http://schemas.microsoft.com/office/drawing/2014/main" id="{6CB0C7A4-192E-364E-A69A-D07332308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236710"/>
            <a:ext cx="10801200" cy="79208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>
              <a:defRPr b="1" i="0" cap="all" normalizeH="0" baseline="0">
                <a:solidFill>
                  <a:srgbClr val="0C244C"/>
                </a:solidFill>
                <a:latin typeface="Arial"/>
                <a:cs typeface="Arial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8166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75C86DB0-BDA6-D244-8D3F-FA369F783ACC}"/>
              </a:ext>
            </a:extLst>
          </p:cNvPr>
          <p:cNvSpPr txBox="1"/>
          <p:nvPr/>
        </p:nvSpPr>
        <p:spPr>
          <a:xfrm>
            <a:off x="13026189" y="643930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 </a:t>
            </a:r>
          </a:p>
        </p:txBody>
      </p:sp>
      <p:sp>
        <p:nvSpPr>
          <p:cNvPr id="9" name="Round Diagonal Corner Rectangle 8">
            <a:extLst>
              <a:ext uri="{FF2B5EF4-FFF2-40B4-BE49-F238E27FC236}">
                <a16:creationId xmlns:a16="http://schemas.microsoft.com/office/drawing/2014/main" id="{42FEA488-D4E2-0343-A83D-08BB48D2752D}"/>
              </a:ext>
            </a:extLst>
          </p:cNvPr>
          <p:cNvSpPr/>
          <p:nvPr/>
        </p:nvSpPr>
        <p:spPr>
          <a:xfrm flipH="1">
            <a:off x="-3" y="0"/>
            <a:ext cx="11644206" cy="1268760"/>
          </a:xfrm>
          <a:prstGeom prst="round2DiagRect">
            <a:avLst>
              <a:gd name="adj1" fmla="val 42510"/>
              <a:gd name="adj2" fmla="val 0"/>
            </a:avLst>
          </a:prstGeom>
          <a:solidFill>
            <a:srgbClr val="C3DD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C3DDD7"/>
              </a:solidFill>
            </a:endParaRPr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504D441F-8D27-9645-844D-1967EBCD6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243062"/>
            <a:ext cx="10801200" cy="79208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>
              <a:defRPr b="1" i="0" cap="all" normalizeH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F1713762-D6C6-CB4B-8881-EB8E8FA871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9376" y="1601416"/>
            <a:ext cx="11127797" cy="434786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cap="none" baseline="0">
                <a:solidFill>
                  <a:srgbClr val="0C244C"/>
                </a:solidFill>
                <a:latin typeface="Arial"/>
                <a:cs typeface="Arial"/>
              </a:defRPr>
            </a:lvl1pPr>
            <a:lvl2pPr marL="0" indent="0">
              <a:spcBef>
                <a:spcPts val="188"/>
              </a:spcBef>
              <a:buFontTx/>
              <a:buNone/>
              <a:defRPr sz="2000" cap="all">
                <a:solidFill>
                  <a:srgbClr val="0C244C"/>
                </a:solidFill>
                <a:latin typeface="Arial"/>
                <a:cs typeface="Arial"/>
              </a:defRPr>
            </a:lvl2pPr>
            <a:lvl3pPr marL="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3pPr>
            <a:lvl4pPr marL="324000" indent="-17145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4pPr>
            <a:lvl5pPr marL="44550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8302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75C86DB0-BDA6-D244-8D3F-FA369F783ACC}"/>
              </a:ext>
            </a:extLst>
          </p:cNvPr>
          <p:cNvSpPr txBox="1"/>
          <p:nvPr/>
        </p:nvSpPr>
        <p:spPr>
          <a:xfrm>
            <a:off x="13026189" y="643930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 </a:t>
            </a:r>
          </a:p>
        </p:txBody>
      </p:sp>
      <p:sp>
        <p:nvSpPr>
          <p:cNvPr id="7" name="Round Diagonal Corner Rectangle 6">
            <a:extLst>
              <a:ext uri="{FF2B5EF4-FFF2-40B4-BE49-F238E27FC236}">
                <a16:creationId xmlns:a16="http://schemas.microsoft.com/office/drawing/2014/main" id="{1F6343B1-1103-C843-8D41-C961B8DAE725}"/>
              </a:ext>
            </a:extLst>
          </p:cNvPr>
          <p:cNvSpPr/>
          <p:nvPr/>
        </p:nvSpPr>
        <p:spPr>
          <a:xfrm flipH="1">
            <a:off x="-3" y="0"/>
            <a:ext cx="11644206" cy="1268760"/>
          </a:xfrm>
          <a:prstGeom prst="round2DiagRect">
            <a:avLst>
              <a:gd name="adj1" fmla="val 42510"/>
              <a:gd name="adj2" fmla="val 0"/>
            </a:avLst>
          </a:prstGeom>
          <a:solidFill>
            <a:srgbClr val="63B1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C3DDD7"/>
              </a:solidFill>
            </a:endParaRP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691065F9-7C50-854A-BCD1-F52A2880C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878" y="238336"/>
            <a:ext cx="10801200" cy="79208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>
              <a:defRPr b="1" i="0" cap="all" normalizeH="0" baseline="0">
                <a:solidFill>
                  <a:srgbClr val="0C244C"/>
                </a:solidFill>
                <a:latin typeface="Arial"/>
                <a:cs typeface="Arial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C75A8353-0B25-3047-B90E-7EEA7F64C7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9376" y="1601416"/>
            <a:ext cx="11127797" cy="434786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cap="none" baseline="0">
                <a:solidFill>
                  <a:srgbClr val="0C244C"/>
                </a:solidFill>
                <a:latin typeface="Arial"/>
                <a:cs typeface="Arial"/>
              </a:defRPr>
            </a:lvl1pPr>
            <a:lvl2pPr marL="0" indent="0">
              <a:spcBef>
                <a:spcPts val="188"/>
              </a:spcBef>
              <a:buFontTx/>
              <a:buNone/>
              <a:defRPr sz="2000" cap="all">
                <a:solidFill>
                  <a:srgbClr val="0C244C"/>
                </a:solidFill>
                <a:latin typeface="Arial"/>
                <a:cs typeface="Arial"/>
              </a:defRPr>
            </a:lvl2pPr>
            <a:lvl3pPr marL="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3pPr>
            <a:lvl4pPr marL="324000" indent="-17145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4pPr>
            <a:lvl5pPr marL="44550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176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75C86DB0-BDA6-D244-8D3F-FA369F783ACC}"/>
              </a:ext>
            </a:extLst>
          </p:cNvPr>
          <p:cNvSpPr txBox="1"/>
          <p:nvPr/>
        </p:nvSpPr>
        <p:spPr>
          <a:xfrm>
            <a:off x="13026189" y="643930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 </a:t>
            </a:r>
          </a:p>
        </p:txBody>
      </p:sp>
      <p:sp>
        <p:nvSpPr>
          <p:cNvPr id="7" name="Round Diagonal Corner Rectangle 6">
            <a:extLst>
              <a:ext uri="{FF2B5EF4-FFF2-40B4-BE49-F238E27FC236}">
                <a16:creationId xmlns:a16="http://schemas.microsoft.com/office/drawing/2014/main" id="{1F6343B1-1103-C843-8D41-C961B8DAE725}"/>
              </a:ext>
            </a:extLst>
          </p:cNvPr>
          <p:cNvSpPr/>
          <p:nvPr/>
        </p:nvSpPr>
        <p:spPr>
          <a:xfrm flipH="1">
            <a:off x="-3" y="0"/>
            <a:ext cx="11644206" cy="908720"/>
          </a:xfrm>
          <a:prstGeom prst="round2DiagRect">
            <a:avLst>
              <a:gd name="adj1" fmla="val 42510"/>
              <a:gd name="adj2" fmla="val 0"/>
            </a:avLst>
          </a:prstGeom>
          <a:solidFill>
            <a:srgbClr val="63B1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C3DDD7"/>
              </a:solidFill>
            </a:endParaRP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691065F9-7C50-854A-BCD1-F52A2880C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878" y="66936"/>
            <a:ext cx="10801200" cy="79208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>
              <a:defRPr b="1" i="0" cap="all" normalizeH="0" baseline="0">
                <a:solidFill>
                  <a:srgbClr val="0C244C"/>
                </a:solidFill>
                <a:latin typeface="Arial"/>
                <a:cs typeface="Arial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C75A8353-0B25-3047-B90E-7EEA7F64C7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9376" y="1052736"/>
            <a:ext cx="11127797" cy="489654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cap="none" baseline="0">
                <a:solidFill>
                  <a:srgbClr val="0C244C"/>
                </a:solidFill>
                <a:latin typeface="Arial"/>
                <a:cs typeface="Arial"/>
              </a:defRPr>
            </a:lvl1pPr>
            <a:lvl2pPr marL="0" indent="0">
              <a:spcBef>
                <a:spcPts val="188"/>
              </a:spcBef>
              <a:buFontTx/>
              <a:buNone/>
              <a:defRPr sz="2000" cap="all">
                <a:solidFill>
                  <a:srgbClr val="0C244C"/>
                </a:solidFill>
                <a:latin typeface="Arial"/>
                <a:cs typeface="Arial"/>
              </a:defRPr>
            </a:lvl2pPr>
            <a:lvl3pPr marL="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3pPr>
            <a:lvl4pPr marL="324000" indent="-17145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4pPr>
            <a:lvl5pPr marL="44550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067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4DE7A9E-388A-B944-885A-B6C14DCFF7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rgbClr val="0C244C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4BFC65-2CA9-394C-B825-E3394A34FF09}"/>
              </a:ext>
            </a:extLst>
          </p:cNvPr>
          <p:cNvSpPr txBox="1"/>
          <p:nvPr/>
        </p:nvSpPr>
        <p:spPr>
          <a:xfrm>
            <a:off x="13552370" y="6179419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D0455BD9-3DF5-2446-AA58-D59CFA1F56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ctr"/>
          <a:lstStyle>
            <a:lvl1pPr algn="ctr">
              <a:defRPr sz="4500" b="1" cap="all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111EA5-29C5-E949-967E-D5A0CBE152AF}"/>
              </a:ext>
            </a:extLst>
          </p:cNvPr>
          <p:cNvSpPr txBox="1"/>
          <p:nvPr userDrawn="1"/>
        </p:nvSpPr>
        <p:spPr>
          <a:xfrm>
            <a:off x="13552369" y="6179419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486916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75C86DB0-BDA6-D244-8D3F-FA369F783ACC}"/>
              </a:ext>
            </a:extLst>
          </p:cNvPr>
          <p:cNvSpPr txBox="1"/>
          <p:nvPr/>
        </p:nvSpPr>
        <p:spPr>
          <a:xfrm>
            <a:off x="13026189" y="643930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 </a:t>
            </a:r>
          </a:p>
        </p:txBody>
      </p:sp>
      <p:sp>
        <p:nvSpPr>
          <p:cNvPr id="22" name="Text Placeholder 9">
            <a:extLst>
              <a:ext uri="{FF2B5EF4-FFF2-40B4-BE49-F238E27FC236}">
                <a16:creationId xmlns:a16="http://schemas.microsoft.com/office/drawing/2014/main" id="{FFA89BCE-54A3-854E-88E7-181BE4849E6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9376" y="1601416"/>
            <a:ext cx="11127797" cy="434786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cap="none" baseline="0">
                <a:solidFill>
                  <a:srgbClr val="0C244C"/>
                </a:solidFill>
                <a:latin typeface="Arial"/>
                <a:cs typeface="Arial"/>
              </a:defRPr>
            </a:lvl1pPr>
            <a:lvl2pPr marL="0" indent="0">
              <a:spcBef>
                <a:spcPts val="188"/>
              </a:spcBef>
              <a:buFontTx/>
              <a:buNone/>
              <a:defRPr sz="2000" cap="all">
                <a:solidFill>
                  <a:srgbClr val="D86075"/>
                </a:solidFill>
                <a:latin typeface="Arial"/>
                <a:cs typeface="Arial"/>
              </a:defRPr>
            </a:lvl2pPr>
            <a:lvl3pPr marL="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3pPr>
            <a:lvl4pPr marL="324000" indent="-17145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4pPr>
            <a:lvl5pPr marL="44550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Round Diagonal Corner Rectangle 6">
            <a:extLst>
              <a:ext uri="{FF2B5EF4-FFF2-40B4-BE49-F238E27FC236}">
                <a16:creationId xmlns:a16="http://schemas.microsoft.com/office/drawing/2014/main" id="{3E5B237A-3897-4141-8CED-2DF20194B1F0}"/>
              </a:ext>
            </a:extLst>
          </p:cNvPr>
          <p:cNvSpPr/>
          <p:nvPr/>
        </p:nvSpPr>
        <p:spPr>
          <a:xfrm flipH="1">
            <a:off x="-3" y="0"/>
            <a:ext cx="11644206" cy="1268760"/>
          </a:xfrm>
          <a:prstGeom prst="round2DiagRect">
            <a:avLst>
              <a:gd name="adj1" fmla="val 42510"/>
              <a:gd name="adj2" fmla="val 0"/>
            </a:avLst>
          </a:prstGeom>
          <a:solidFill>
            <a:srgbClr val="0C24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C3DDD7"/>
              </a:solidFill>
            </a:endParaRP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46FA4F00-FDDD-2B49-A08C-C59D2E7F3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238336"/>
            <a:ext cx="10801200" cy="79208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>
              <a:defRPr b="1" i="0" cap="all" normalizeH="0" baseline="0">
                <a:solidFill>
                  <a:srgbClr val="C3DDD7"/>
                </a:solidFill>
                <a:latin typeface="Arial"/>
                <a:cs typeface="Arial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6287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75C86DB0-BDA6-D244-8D3F-FA369F783ACC}"/>
              </a:ext>
            </a:extLst>
          </p:cNvPr>
          <p:cNvSpPr txBox="1"/>
          <p:nvPr/>
        </p:nvSpPr>
        <p:spPr>
          <a:xfrm>
            <a:off x="13026189" y="643930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 </a:t>
            </a:r>
          </a:p>
        </p:txBody>
      </p:sp>
      <p:sp>
        <p:nvSpPr>
          <p:cNvPr id="22" name="Text Placeholder 9">
            <a:extLst>
              <a:ext uri="{FF2B5EF4-FFF2-40B4-BE49-F238E27FC236}">
                <a16:creationId xmlns:a16="http://schemas.microsoft.com/office/drawing/2014/main" id="{FFA89BCE-54A3-854E-88E7-181BE4849E6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9376" y="1138687"/>
            <a:ext cx="11127797" cy="481059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cap="none" baseline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>
              <a:spcBef>
                <a:spcPts val="188"/>
              </a:spcBef>
              <a:buFontTx/>
              <a:buNone/>
              <a:defRPr sz="2000" cap="all">
                <a:solidFill>
                  <a:schemeClr val="tx1"/>
                </a:solidFill>
                <a:latin typeface="Arial"/>
                <a:cs typeface="Arial"/>
              </a:defRPr>
            </a:lvl2pPr>
            <a:lvl3pPr marL="0" indent="-135000">
              <a:spcBef>
                <a:spcPts val="188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Arial"/>
                <a:cs typeface="Arial"/>
              </a:defRPr>
            </a:lvl3pPr>
            <a:lvl4pPr marL="324000" indent="-171450">
              <a:spcBef>
                <a:spcPts val="188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Arial"/>
                <a:cs typeface="Arial"/>
              </a:defRPr>
            </a:lvl4pPr>
            <a:lvl5pPr marL="445500" indent="-135000">
              <a:spcBef>
                <a:spcPts val="188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Round Diagonal Corner Rectangle 6">
            <a:extLst>
              <a:ext uri="{FF2B5EF4-FFF2-40B4-BE49-F238E27FC236}">
                <a16:creationId xmlns:a16="http://schemas.microsoft.com/office/drawing/2014/main" id="{3E5B237A-3897-4141-8CED-2DF20194B1F0}"/>
              </a:ext>
            </a:extLst>
          </p:cNvPr>
          <p:cNvSpPr/>
          <p:nvPr/>
        </p:nvSpPr>
        <p:spPr>
          <a:xfrm flipH="1">
            <a:off x="-3" y="0"/>
            <a:ext cx="4649641" cy="971550"/>
          </a:xfrm>
          <a:prstGeom prst="round2DiagRect">
            <a:avLst>
              <a:gd name="adj1" fmla="val 42510"/>
              <a:gd name="adj2" fmla="val 0"/>
            </a:avLst>
          </a:prstGeom>
          <a:solidFill>
            <a:schemeClr val="accent6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C3DDD7"/>
              </a:solidFill>
            </a:endParaRP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46FA4F00-FDDD-2B49-A08C-C59D2E7F3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238336"/>
            <a:ext cx="10801200" cy="73321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>
              <a:defRPr b="1" i="0" cap="all" normalizeH="0" baseline="0">
                <a:solidFill>
                  <a:srgbClr val="0C244C"/>
                </a:solidFill>
                <a:latin typeface="Arial"/>
                <a:cs typeface="Arial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95586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75C86DB0-BDA6-D244-8D3F-FA369F783ACC}"/>
              </a:ext>
            </a:extLst>
          </p:cNvPr>
          <p:cNvSpPr txBox="1"/>
          <p:nvPr/>
        </p:nvSpPr>
        <p:spPr>
          <a:xfrm>
            <a:off x="13026189" y="643930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 </a:t>
            </a:r>
          </a:p>
        </p:txBody>
      </p:sp>
      <p:sp>
        <p:nvSpPr>
          <p:cNvPr id="22" name="Text Placeholder 9">
            <a:extLst>
              <a:ext uri="{FF2B5EF4-FFF2-40B4-BE49-F238E27FC236}">
                <a16:creationId xmlns:a16="http://schemas.microsoft.com/office/drawing/2014/main" id="{FFA89BCE-54A3-854E-88E7-181BE4849E6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9376" y="1601416"/>
            <a:ext cx="11127797" cy="434786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cap="none" baseline="0">
                <a:solidFill>
                  <a:srgbClr val="0C244C"/>
                </a:solidFill>
                <a:latin typeface="Arial"/>
                <a:cs typeface="Arial"/>
              </a:defRPr>
            </a:lvl1pPr>
            <a:lvl2pPr marL="0" indent="0">
              <a:spcBef>
                <a:spcPts val="188"/>
              </a:spcBef>
              <a:buFontTx/>
              <a:buNone/>
              <a:defRPr sz="2000" cap="all">
                <a:solidFill>
                  <a:srgbClr val="D86075"/>
                </a:solidFill>
                <a:latin typeface="Arial"/>
                <a:cs typeface="Arial"/>
              </a:defRPr>
            </a:lvl2pPr>
            <a:lvl3pPr marL="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3pPr>
            <a:lvl4pPr marL="324000" indent="-17145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4pPr>
            <a:lvl5pPr marL="44550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Round Diagonal Corner Rectangle 6">
            <a:extLst>
              <a:ext uri="{FF2B5EF4-FFF2-40B4-BE49-F238E27FC236}">
                <a16:creationId xmlns:a16="http://schemas.microsoft.com/office/drawing/2014/main" id="{3E5B237A-3897-4141-8CED-2DF20194B1F0}"/>
              </a:ext>
            </a:extLst>
          </p:cNvPr>
          <p:cNvSpPr/>
          <p:nvPr/>
        </p:nvSpPr>
        <p:spPr>
          <a:xfrm flipH="1">
            <a:off x="-3" y="0"/>
            <a:ext cx="11644206" cy="1268760"/>
          </a:xfrm>
          <a:prstGeom prst="round2DiagRect">
            <a:avLst>
              <a:gd name="adj1" fmla="val 42510"/>
              <a:gd name="adj2" fmla="val 0"/>
            </a:avLst>
          </a:prstGeom>
          <a:solidFill>
            <a:schemeClr val="accent6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C3DDD7"/>
              </a:solidFill>
            </a:endParaRP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46FA4F00-FDDD-2B49-A08C-C59D2E7F3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238336"/>
            <a:ext cx="10801200" cy="79208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>
              <a:defRPr b="1" i="0" cap="all" normalizeH="0" baseline="0">
                <a:solidFill>
                  <a:srgbClr val="0C244C"/>
                </a:solidFill>
                <a:latin typeface="Arial"/>
                <a:cs typeface="Arial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4944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75C86DB0-BDA6-D244-8D3F-FA369F783ACC}"/>
              </a:ext>
            </a:extLst>
          </p:cNvPr>
          <p:cNvSpPr txBox="1"/>
          <p:nvPr/>
        </p:nvSpPr>
        <p:spPr>
          <a:xfrm>
            <a:off x="13026189" y="643930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 </a:t>
            </a:r>
          </a:p>
        </p:txBody>
      </p:sp>
      <p:sp>
        <p:nvSpPr>
          <p:cNvPr id="24" name="Text Placeholder 9">
            <a:extLst>
              <a:ext uri="{FF2B5EF4-FFF2-40B4-BE49-F238E27FC236}">
                <a16:creationId xmlns:a16="http://schemas.microsoft.com/office/drawing/2014/main" id="{097A58D9-443A-4048-9EAB-874AED8E01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9378" y="1601416"/>
            <a:ext cx="6497823" cy="434786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cap="none" baseline="0">
                <a:solidFill>
                  <a:srgbClr val="0C244C"/>
                </a:solidFill>
                <a:latin typeface="Arial"/>
                <a:cs typeface="Arial"/>
              </a:defRPr>
            </a:lvl1pPr>
            <a:lvl2pPr marL="0" indent="0">
              <a:spcBef>
                <a:spcPts val="188"/>
              </a:spcBef>
              <a:buFontTx/>
              <a:buNone/>
              <a:defRPr sz="2000" cap="all">
                <a:solidFill>
                  <a:srgbClr val="0C244C"/>
                </a:solidFill>
                <a:latin typeface="Arial"/>
                <a:cs typeface="Arial"/>
              </a:defRPr>
            </a:lvl2pPr>
            <a:lvl3pPr marL="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3pPr>
            <a:lvl4pPr marL="324000" indent="-17145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4pPr>
            <a:lvl5pPr marL="44550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25" name="Picture Placeholder 4">
            <a:extLst>
              <a:ext uri="{FF2B5EF4-FFF2-40B4-BE49-F238E27FC236}">
                <a16:creationId xmlns:a16="http://schemas.microsoft.com/office/drawing/2014/main" id="{ABBF3EA7-A267-EC44-A4A8-BDD57EEACAC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589480" y="1609873"/>
            <a:ext cx="2116067" cy="1971600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6" name="Picture Placeholder 4">
            <a:extLst>
              <a:ext uri="{FF2B5EF4-FFF2-40B4-BE49-F238E27FC236}">
                <a16:creationId xmlns:a16="http://schemas.microsoft.com/office/drawing/2014/main" id="{5B355042-DCF4-E74A-91E3-CDCCAFE2DD6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589483" y="3861048"/>
            <a:ext cx="2116067" cy="2095674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7" name="Picture Placeholder 4">
            <a:extLst>
              <a:ext uri="{FF2B5EF4-FFF2-40B4-BE49-F238E27FC236}">
                <a16:creationId xmlns:a16="http://schemas.microsoft.com/office/drawing/2014/main" id="{051008E0-9339-E940-865C-412D1098C9B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274496" y="1601416"/>
            <a:ext cx="2116067" cy="1971600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8" name="Picture Placeholder 4">
            <a:extLst>
              <a:ext uri="{FF2B5EF4-FFF2-40B4-BE49-F238E27FC236}">
                <a16:creationId xmlns:a16="http://schemas.microsoft.com/office/drawing/2014/main" id="{48ED4249-5FC9-E14B-BD46-2F394F7BF45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274496" y="3861048"/>
            <a:ext cx="2116067" cy="2095674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2" name="Round Diagonal Corner Rectangle 11">
            <a:extLst>
              <a:ext uri="{FF2B5EF4-FFF2-40B4-BE49-F238E27FC236}">
                <a16:creationId xmlns:a16="http://schemas.microsoft.com/office/drawing/2014/main" id="{E437444D-0522-174F-9F39-EEF75DB0AE10}"/>
              </a:ext>
            </a:extLst>
          </p:cNvPr>
          <p:cNvSpPr/>
          <p:nvPr/>
        </p:nvSpPr>
        <p:spPr>
          <a:xfrm flipH="1">
            <a:off x="-4" y="0"/>
            <a:ext cx="11705553" cy="1268760"/>
          </a:xfrm>
          <a:prstGeom prst="round2DiagRect">
            <a:avLst>
              <a:gd name="adj1" fmla="val 42510"/>
              <a:gd name="adj2" fmla="val 0"/>
            </a:avLst>
          </a:prstGeom>
          <a:solidFill>
            <a:srgbClr val="C3DD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C3DDD7"/>
              </a:solidFill>
            </a:endParaRPr>
          </a:p>
        </p:txBody>
      </p:sp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6B81FE25-2EA9-9B4F-8EAB-463C409A4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243160"/>
            <a:ext cx="10801200" cy="79208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>
              <a:defRPr b="1" i="0" cap="all" normalizeH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0798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75C86DB0-BDA6-D244-8D3F-FA369F783ACC}"/>
              </a:ext>
            </a:extLst>
          </p:cNvPr>
          <p:cNvSpPr txBox="1"/>
          <p:nvPr/>
        </p:nvSpPr>
        <p:spPr>
          <a:xfrm>
            <a:off x="13026189" y="643930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 </a:t>
            </a:r>
          </a:p>
        </p:txBody>
      </p:sp>
      <p:sp>
        <p:nvSpPr>
          <p:cNvPr id="24" name="Text Placeholder 9">
            <a:extLst>
              <a:ext uri="{FF2B5EF4-FFF2-40B4-BE49-F238E27FC236}">
                <a16:creationId xmlns:a16="http://schemas.microsoft.com/office/drawing/2014/main" id="{097A58D9-443A-4048-9EAB-874AED8E01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9378" y="1601416"/>
            <a:ext cx="6497823" cy="434786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cap="none" baseline="0">
                <a:solidFill>
                  <a:srgbClr val="0C244C"/>
                </a:solidFill>
                <a:latin typeface="Arial"/>
                <a:cs typeface="Arial"/>
              </a:defRPr>
            </a:lvl1pPr>
            <a:lvl2pPr marL="0" indent="0">
              <a:spcBef>
                <a:spcPts val="188"/>
              </a:spcBef>
              <a:buFontTx/>
              <a:buNone/>
              <a:defRPr sz="2000" cap="all">
                <a:solidFill>
                  <a:srgbClr val="0C244C"/>
                </a:solidFill>
                <a:latin typeface="Arial"/>
                <a:cs typeface="Arial"/>
              </a:defRPr>
            </a:lvl2pPr>
            <a:lvl3pPr marL="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3pPr>
            <a:lvl4pPr marL="324000" indent="-17145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4pPr>
            <a:lvl5pPr marL="44550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25" name="Picture Placeholder 4">
            <a:extLst>
              <a:ext uri="{FF2B5EF4-FFF2-40B4-BE49-F238E27FC236}">
                <a16:creationId xmlns:a16="http://schemas.microsoft.com/office/drawing/2014/main" id="{ABBF3EA7-A267-EC44-A4A8-BDD57EEACAC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589480" y="1609873"/>
            <a:ext cx="2116067" cy="1971600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6" name="Picture Placeholder 4">
            <a:extLst>
              <a:ext uri="{FF2B5EF4-FFF2-40B4-BE49-F238E27FC236}">
                <a16:creationId xmlns:a16="http://schemas.microsoft.com/office/drawing/2014/main" id="{5B355042-DCF4-E74A-91E3-CDCCAFE2DD6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589483" y="3861048"/>
            <a:ext cx="2116067" cy="2095674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7" name="Picture Placeholder 4">
            <a:extLst>
              <a:ext uri="{FF2B5EF4-FFF2-40B4-BE49-F238E27FC236}">
                <a16:creationId xmlns:a16="http://schemas.microsoft.com/office/drawing/2014/main" id="{051008E0-9339-E940-865C-412D1098C9B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274496" y="1601416"/>
            <a:ext cx="2116067" cy="1971600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8" name="Picture Placeholder 4">
            <a:extLst>
              <a:ext uri="{FF2B5EF4-FFF2-40B4-BE49-F238E27FC236}">
                <a16:creationId xmlns:a16="http://schemas.microsoft.com/office/drawing/2014/main" id="{48ED4249-5FC9-E14B-BD46-2F394F7BF45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274496" y="3861048"/>
            <a:ext cx="2116067" cy="2095674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2" name="Round Diagonal Corner Rectangle 11">
            <a:extLst>
              <a:ext uri="{FF2B5EF4-FFF2-40B4-BE49-F238E27FC236}">
                <a16:creationId xmlns:a16="http://schemas.microsoft.com/office/drawing/2014/main" id="{4CC5ADD0-5755-9341-A794-D9405AB1CE9B}"/>
              </a:ext>
            </a:extLst>
          </p:cNvPr>
          <p:cNvSpPr/>
          <p:nvPr/>
        </p:nvSpPr>
        <p:spPr>
          <a:xfrm flipH="1">
            <a:off x="-3" y="0"/>
            <a:ext cx="11705550" cy="1268760"/>
          </a:xfrm>
          <a:prstGeom prst="round2DiagRect">
            <a:avLst>
              <a:gd name="adj1" fmla="val 42510"/>
              <a:gd name="adj2" fmla="val 0"/>
            </a:avLst>
          </a:prstGeom>
          <a:solidFill>
            <a:srgbClr val="63B1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C3DDD7"/>
              </a:solidFill>
            </a:endParaRPr>
          </a:p>
        </p:txBody>
      </p:sp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CB631168-B793-ED49-B934-593139FB8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242728"/>
            <a:ext cx="10801200" cy="79208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>
              <a:defRPr b="1" i="0" cap="all" normalizeH="0" baseline="0">
                <a:solidFill>
                  <a:srgbClr val="0C244C"/>
                </a:solidFill>
                <a:latin typeface="Arial"/>
                <a:cs typeface="Arial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01836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75C86DB0-BDA6-D244-8D3F-FA369F783ACC}"/>
              </a:ext>
            </a:extLst>
          </p:cNvPr>
          <p:cNvSpPr txBox="1"/>
          <p:nvPr/>
        </p:nvSpPr>
        <p:spPr>
          <a:xfrm>
            <a:off x="13026189" y="643930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 </a:t>
            </a:r>
          </a:p>
        </p:txBody>
      </p:sp>
      <p:sp>
        <p:nvSpPr>
          <p:cNvPr id="24" name="Text Placeholder 9">
            <a:extLst>
              <a:ext uri="{FF2B5EF4-FFF2-40B4-BE49-F238E27FC236}">
                <a16:creationId xmlns:a16="http://schemas.microsoft.com/office/drawing/2014/main" id="{097A58D9-443A-4048-9EAB-874AED8E01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9378" y="1601416"/>
            <a:ext cx="6497823" cy="434786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cap="none" baseline="0">
                <a:solidFill>
                  <a:srgbClr val="0C244C"/>
                </a:solidFill>
                <a:latin typeface="Arial"/>
                <a:cs typeface="Arial"/>
              </a:defRPr>
            </a:lvl1pPr>
            <a:lvl2pPr marL="0" indent="0">
              <a:spcBef>
                <a:spcPts val="188"/>
              </a:spcBef>
              <a:buFontTx/>
              <a:buNone/>
              <a:defRPr sz="2000" cap="all">
                <a:solidFill>
                  <a:srgbClr val="0C244C"/>
                </a:solidFill>
                <a:latin typeface="Arial"/>
                <a:cs typeface="Arial"/>
              </a:defRPr>
            </a:lvl2pPr>
            <a:lvl3pPr marL="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3pPr>
            <a:lvl4pPr marL="324000" indent="-17145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4pPr>
            <a:lvl5pPr marL="44550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25" name="Picture Placeholder 4">
            <a:extLst>
              <a:ext uri="{FF2B5EF4-FFF2-40B4-BE49-F238E27FC236}">
                <a16:creationId xmlns:a16="http://schemas.microsoft.com/office/drawing/2014/main" id="{ABBF3EA7-A267-EC44-A4A8-BDD57EEACAC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589480" y="1609873"/>
            <a:ext cx="2116067" cy="1971600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6" name="Picture Placeholder 4">
            <a:extLst>
              <a:ext uri="{FF2B5EF4-FFF2-40B4-BE49-F238E27FC236}">
                <a16:creationId xmlns:a16="http://schemas.microsoft.com/office/drawing/2014/main" id="{5B355042-DCF4-E74A-91E3-CDCCAFE2DD6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589483" y="3861048"/>
            <a:ext cx="2116067" cy="2095674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7" name="Picture Placeholder 4">
            <a:extLst>
              <a:ext uri="{FF2B5EF4-FFF2-40B4-BE49-F238E27FC236}">
                <a16:creationId xmlns:a16="http://schemas.microsoft.com/office/drawing/2014/main" id="{051008E0-9339-E940-865C-412D1098C9B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274496" y="1601416"/>
            <a:ext cx="2116067" cy="1971600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8" name="Picture Placeholder 4">
            <a:extLst>
              <a:ext uri="{FF2B5EF4-FFF2-40B4-BE49-F238E27FC236}">
                <a16:creationId xmlns:a16="http://schemas.microsoft.com/office/drawing/2014/main" id="{48ED4249-5FC9-E14B-BD46-2F394F7BF45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274496" y="3861048"/>
            <a:ext cx="2116067" cy="2095674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0" name="Round Diagonal Corner Rectangle 9">
            <a:extLst>
              <a:ext uri="{FF2B5EF4-FFF2-40B4-BE49-F238E27FC236}">
                <a16:creationId xmlns:a16="http://schemas.microsoft.com/office/drawing/2014/main" id="{B9FD1A2C-38BE-AB4F-9B8B-6ADE3F259D13}"/>
              </a:ext>
            </a:extLst>
          </p:cNvPr>
          <p:cNvSpPr/>
          <p:nvPr/>
        </p:nvSpPr>
        <p:spPr>
          <a:xfrm flipH="1">
            <a:off x="-3" y="0"/>
            <a:ext cx="11644206" cy="1268760"/>
          </a:xfrm>
          <a:prstGeom prst="round2DiagRect">
            <a:avLst>
              <a:gd name="adj1" fmla="val 42510"/>
              <a:gd name="adj2" fmla="val 0"/>
            </a:avLst>
          </a:prstGeom>
          <a:solidFill>
            <a:srgbClr val="0C24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800">
              <a:solidFill>
                <a:srgbClr val="C3DDD7"/>
              </a:solidFill>
            </a:endParaRPr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62DE040E-4416-784E-A304-6C481AB87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478" y="238336"/>
            <a:ext cx="10801200" cy="79208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>
              <a:defRPr b="1" i="0" cap="all" normalizeH="0" baseline="0">
                <a:solidFill>
                  <a:srgbClr val="C3DDD7"/>
                </a:solidFill>
                <a:latin typeface="Arial"/>
                <a:cs typeface="Arial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18719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75C86DB0-BDA6-D244-8D3F-FA369F783ACC}"/>
              </a:ext>
            </a:extLst>
          </p:cNvPr>
          <p:cNvSpPr txBox="1"/>
          <p:nvPr/>
        </p:nvSpPr>
        <p:spPr>
          <a:xfrm>
            <a:off x="13026189" y="643930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 </a:t>
            </a:r>
          </a:p>
        </p:txBody>
      </p:sp>
      <p:sp>
        <p:nvSpPr>
          <p:cNvPr id="24" name="Text Placeholder 9">
            <a:extLst>
              <a:ext uri="{FF2B5EF4-FFF2-40B4-BE49-F238E27FC236}">
                <a16:creationId xmlns:a16="http://schemas.microsoft.com/office/drawing/2014/main" id="{097A58D9-443A-4048-9EAB-874AED8E01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9378" y="1416050"/>
            <a:ext cx="6497823" cy="46990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1500"/>
              </a:spcAft>
              <a:buFontTx/>
              <a:buNone/>
              <a:defRPr sz="2800" cap="none" baseline="0">
                <a:solidFill>
                  <a:srgbClr val="0C244C"/>
                </a:solidFill>
                <a:latin typeface="Arial"/>
                <a:cs typeface="Arial"/>
              </a:defRPr>
            </a:lvl1pPr>
            <a:lvl2pPr marL="0" indent="0">
              <a:lnSpc>
                <a:spcPct val="114000"/>
              </a:lnSpc>
              <a:spcBef>
                <a:spcPts val="188"/>
              </a:spcBef>
              <a:spcAft>
                <a:spcPts val="1800"/>
              </a:spcAft>
              <a:buFontTx/>
              <a:buNone/>
              <a:defRPr sz="2400" cap="all">
                <a:solidFill>
                  <a:srgbClr val="0C244C"/>
                </a:solidFill>
                <a:latin typeface="Arial"/>
                <a:cs typeface="Arial"/>
              </a:defRPr>
            </a:lvl2pPr>
            <a:lvl3pPr marL="0" indent="-135000">
              <a:lnSpc>
                <a:spcPct val="114000"/>
              </a:lnSpc>
              <a:spcBef>
                <a:spcPts val="188"/>
              </a:spcBef>
              <a:spcAft>
                <a:spcPts val="1800"/>
              </a:spcAft>
              <a:buFont typeface="Arial"/>
              <a:buChar char="•"/>
              <a:defRPr sz="2400">
                <a:solidFill>
                  <a:srgbClr val="0C244C"/>
                </a:solidFill>
                <a:latin typeface="Arial"/>
                <a:cs typeface="Arial"/>
              </a:defRPr>
            </a:lvl3pPr>
            <a:lvl4pPr marL="324000" indent="-171450">
              <a:lnSpc>
                <a:spcPct val="114000"/>
              </a:lnSpc>
              <a:spcBef>
                <a:spcPts val="188"/>
              </a:spcBef>
              <a:spcAft>
                <a:spcPts val="1800"/>
              </a:spcAft>
              <a:buFont typeface="Arial"/>
              <a:buChar char="•"/>
              <a:defRPr sz="2400">
                <a:solidFill>
                  <a:srgbClr val="0C244C"/>
                </a:solidFill>
                <a:latin typeface="Arial"/>
                <a:cs typeface="Arial"/>
              </a:defRPr>
            </a:lvl4pPr>
            <a:lvl5pPr marL="445500" indent="-135000">
              <a:lnSpc>
                <a:spcPct val="114000"/>
              </a:lnSpc>
              <a:spcBef>
                <a:spcPts val="188"/>
              </a:spcBef>
              <a:spcAft>
                <a:spcPts val="1800"/>
              </a:spcAft>
              <a:buFont typeface="Arial"/>
              <a:buChar char="•"/>
              <a:defRPr sz="2400">
                <a:solidFill>
                  <a:srgbClr val="0C244C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7" name="Picture Placeholder 4">
            <a:extLst>
              <a:ext uri="{FF2B5EF4-FFF2-40B4-BE49-F238E27FC236}">
                <a16:creationId xmlns:a16="http://schemas.microsoft.com/office/drawing/2014/main" id="{051008E0-9339-E940-865C-412D1098C9B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274496" y="1416050"/>
            <a:ext cx="4320604" cy="4254500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0" name="Round Diagonal Corner Rectangle 9">
            <a:extLst>
              <a:ext uri="{FF2B5EF4-FFF2-40B4-BE49-F238E27FC236}">
                <a16:creationId xmlns:a16="http://schemas.microsoft.com/office/drawing/2014/main" id="{B9FD1A2C-38BE-AB4F-9B8B-6ADE3F259D13}"/>
              </a:ext>
            </a:extLst>
          </p:cNvPr>
          <p:cNvSpPr/>
          <p:nvPr/>
        </p:nvSpPr>
        <p:spPr>
          <a:xfrm flipH="1">
            <a:off x="-3" y="0"/>
            <a:ext cx="11644206" cy="1268760"/>
          </a:xfrm>
          <a:prstGeom prst="round2DiagRect">
            <a:avLst>
              <a:gd name="adj1" fmla="val 42510"/>
              <a:gd name="adj2" fmla="val 0"/>
            </a:avLst>
          </a:prstGeom>
          <a:solidFill>
            <a:schemeClr val="accent6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C3DDD7"/>
              </a:solidFill>
            </a:endParaRPr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62DE040E-4416-784E-A304-6C481AB87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78" y="238336"/>
            <a:ext cx="10657182" cy="79208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>
              <a:defRPr sz="3600" b="1" i="0" cap="all" normalizeH="0" baseline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412E09-1FFD-E321-EFEC-D8DCEB54231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273925" y="5734050"/>
            <a:ext cx="4321175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</a:lstStyle>
          <a:p>
            <a:pPr lvl="0"/>
            <a:r>
              <a:rPr lang="en-US"/>
              <a:t>Photo caption and credit</a:t>
            </a:r>
          </a:p>
        </p:txBody>
      </p:sp>
    </p:spTree>
    <p:extLst>
      <p:ext uri="{BB962C8B-B14F-4D97-AF65-F5344CB8AC3E}">
        <p14:creationId xmlns:p14="http://schemas.microsoft.com/office/powerpoint/2010/main" val="372757274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75C86DB0-BDA6-D244-8D3F-FA369F783ACC}"/>
              </a:ext>
            </a:extLst>
          </p:cNvPr>
          <p:cNvSpPr txBox="1"/>
          <p:nvPr/>
        </p:nvSpPr>
        <p:spPr>
          <a:xfrm>
            <a:off x="13026189" y="643930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 </a:t>
            </a:r>
          </a:p>
        </p:txBody>
      </p:sp>
      <p:sp>
        <p:nvSpPr>
          <p:cNvPr id="24" name="Text Placeholder 9">
            <a:extLst>
              <a:ext uri="{FF2B5EF4-FFF2-40B4-BE49-F238E27FC236}">
                <a16:creationId xmlns:a16="http://schemas.microsoft.com/office/drawing/2014/main" id="{097A58D9-443A-4048-9EAB-874AED8E01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9378" y="1601416"/>
            <a:ext cx="6497823" cy="434786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cap="none" baseline="0">
                <a:solidFill>
                  <a:srgbClr val="0C244C"/>
                </a:solidFill>
                <a:latin typeface="Arial"/>
                <a:cs typeface="Arial"/>
              </a:defRPr>
            </a:lvl1pPr>
            <a:lvl2pPr marL="0" indent="0">
              <a:spcBef>
                <a:spcPts val="188"/>
              </a:spcBef>
              <a:buFontTx/>
              <a:buNone/>
              <a:defRPr sz="2000" cap="all">
                <a:solidFill>
                  <a:srgbClr val="0C244C"/>
                </a:solidFill>
                <a:latin typeface="Arial"/>
                <a:cs typeface="Arial"/>
              </a:defRPr>
            </a:lvl2pPr>
            <a:lvl3pPr marL="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3pPr>
            <a:lvl4pPr marL="324000" indent="-17145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4pPr>
            <a:lvl5pPr marL="44550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25" name="Picture Placeholder 4">
            <a:extLst>
              <a:ext uri="{FF2B5EF4-FFF2-40B4-BE49-F238E27FC236}">
                <a16:creationId xmlns:a16="http://schemas.microsoft.com/office/drawing/2014/main" id="{ABBF3EA7-A267-EC44-A4A8-BDD57EEACAC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589480" y="1609873"/>
            <a:ext cx="2116067" cy="1971600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6" name="Picture Placeholder 4">
            <a:extLst>
              <a:ext uri="{FF2B5EF4-FFF2-40B4-BE49-F238E27FC236}">
                <a16:creationId xmlns:a16="http://schemas.microsoft.com/office/drawing/2014/main" id="{5B355042-DCF4-E74A-91E3-CDCCAFE2DD6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589483" y="3861048"/>
            <a:ext cx="2116067" cy="2095674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7" name="Picture Placeholder 4">
            <a:extLst>
              <a:ext uri="{FF2B5EF4-FFF2-40B4-BE49-F238E27FC236}">
                <a16:creationId xmlns:a16="http://schemas.microsoft.com/office/drawing/2014/main" id="{051008E0-9339-E940-865C-412D1098C9B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274496" y="1601416"/>
            <a:ext cx="2116067" cy="1971600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8" name="Picture Placeholder 4">
            <a:extLst>
              <a:ext uri="{FF2B5EF4-FFF2-40B4-BE49-F238E27FC236}">
                <a16:creationId xmlns:a16="http://schemas.microsoft.com/office/drawing/2014/main" id="{48ED4249-5FC9-E14B-BD46-2F394F7BF45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274496" y="3861048"/>
            <a:ext cx="2116067" cy="2095674"/>
          </a:xfrm>
          <a:prstGeom prst="rect">
            <a:avLst/>
          </a:prstGeom>
        </p:spPr>
        <p:txBody>
          <a:bodyPr vert="horz"/>
          <a:lstStyle>
            <a:lvl1pPr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0" name="Round Diagonal Corner Rectangle 9">
            <a:extLst>
              <a:ext uri="{FF2B5EF4-FFF2-40B4-BE49-F238E27FC236}">
                <a16:creationId xmlns:a16="http://schemas.microsoft.com/office/drawing/2014/main" id="{B9FD1A2C-38BE-AB4F-9B8B-6ADE3F259D13}"/>
              </a:ext>
            </a:extLst>
          </p:cNvPr>
          <p:cNvSpPr/>
          <p:nvPr/>
        </p:nvSpPr>
        <p:spPr>
          <a:xfrm flipH="1">
            <a:off x="-3" y="0"/>
            <a:ext cx="11644206" cy="1268760"/>
          </a:xfrm>
          <a:prstGeom prst="round2DiagRect">
            <a:avLst>
              <a:gd name="adj1" fmla="val 42510"/>
              <a:gd name="adj2" fmla="val 0"/>
            </a:avLst>
          </a:prstGeom>
          <a:solidFill>
            <a:schemeClr val="accent6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C3DDD7"/>
              </a:solidFill>
            </a:endParaRPr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62DE040E-4416-784E-A304-6C481AB87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238336"/>
            <a:ext cx="10801200" cy="79208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>
              <a:defRPr b="1" i="0" cap="all" normalizeH="0" baseline="0">
                <a:solidFill>
                  <a:srgbClr val="0C244C"/>
                </a:solidFill>
                <a:latin typeface="Arial"/>
                <a:cs typeface="Arial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53159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75C86DB0-BDA6-D244-8D3F-FA369F783ACC}"/>
              </a:ext>
            </a:extLst>
          </p:cNvPr>
          <p:cNvSpPr txBox="1"/>
          <p:nvPr/>
        </p:nvSpPr>
        <p:spPr>
          <a:xfrm>
            <a:off x="13026189" y="643930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 </a:t>
            </a:r>
          </a:p>
        </p:txBody>
      </p:sp>
      <p:sp>
        <p:nvSpPr>
          <p:cNvPr id="11" name="Round Diagonal Corner Rectangle 10">
            <a:extLst>
              <a:ext uri="{FF2B5EF4-FFF2-40B4-BE49-F238E27FC236}">
                <a16:creationId xmlns:a16="http://schemas.microsoft.com/office/drawing/2014/main" id="{480DCE31-F5CF-BC4A-8E8F-4B05BA75E105}"/>
              </a:ext>
            </a:extLst>
          </p:cNvPr>
          <p:cNvSpPr/>
          <p:nvPr/>
        </p:nvSpPr>
        <p:spPr>
          <a:xfrm flipH="1">
            <a:off x="-3" y="0"/>
            <a:ext cx="11644206" cy="1268760"/>
          </a:xfrm>
          <a:prstGeom prst="round2DiagRect">
            <a:avLst>
              <a:gd name="adj1" fmla="val 42510"/>
              <a:gd name="adj2" fmla="val 0"/>
            </a:avLst>
          </a:prstGeom>
          <a:solidFill>
            <a:srgbClr val="C3DD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C3DDD7"/>
              </a:solidFill>
            </a:endParaRP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F86E80CC-2B14-A447-AFCE-A6948979D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797" y="350908"/>
            <a:ext cx="10732778" cy="58130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>
              <a:defRPr b="1" i="0" cap="all" normalizeH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7D8A5BF1-4DF0-534F-AE1A-B79F7E73B00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42676" y="1612488"/>
            <a:ext cx="3501527" cy="433679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cap="none" baseline="0">
                <a:solidFill>
                  <a:srgbClr val="0C244C"/>
                </a:solidFill>
                <a:latin typeface="Arial"/>
                <a:cs typeface="Arial"/>
              </a:defRPr>
            </a:lvl1pPr>
            <a:lvl2pPr marL="0" indent="0">
              <a:spcBef>
                <a:spcPts val="188"/>
              </a:spcBef>
              <a:buFontTx/>
              <a:buNone/>
              <a:defRPr sz="2000" cap="all">
                <a:solidFill>
                  <a:srgbClr val="0C244C"/>
                </a:solidFill>
                <a:latin typeface="Arial"/>
                <a:cs typeface="Arial"/>
              </a:defRPr>
            </a:lvl2pPr>
            <a:lvl3pPr marL="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3pPr>
            <a:lvl4pPr marL="324000" indent="-17145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4pPr>
            <a:lvl5pPr marL="44550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81B1F219-30EE-3F4D-8878-9EA05576B0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45237" y="1612488"/>
            <a:ext cx="3501527" cy="433679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cap="none" baseline="0">
                <a:solidFill>
                  <a:srgbClr val="0C244C"/>
                </a:solidFill>
                <a:latin typeface="Arial"/>
                <a:cs typeface="Arial"/>
              </a:defRPr>
            </a:lvl1pPr>
            <a:lvl2pPr marL="0" indent="0">
              <a:spcBef>
                <a:spcPts val="188"/>
              </a:spcBef>
              <a:buFontTx/>
              <a:buNone/>
              <a:defRPr sz="2000" cap="all">
                <a:solidFill>
                  <a:srgbClr val="0C244C"/>
                </a:solidFill>
                <a:latin typeface="Arial"/>
                <a:cs typeface="Arial"/>
              </a:defRPr>
            </a:lvl2pPr>
            <a:lvl3pPr marL="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3pPr>
            <a:lvl4pPr marL="324000" indent="-17145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4pPr>
            <a:lvl5pPr marL="44550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7549DBA1-A019-4C41-A27D-A218AEB9F1C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47798" y="1612488"/>
            <a:ext cx="3501527" cy="433679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cap="none" baseline="0">
                <a:solidFill>
                  <a:srgbClr val="0C244C"/>
                </a:solidFill>
                <a:latin typeface="Arial"/>
                <a:cs typeface="Arial"/>
              </a:defRPr>
            </a:lvl1pPr>
            <a:lvl2pPr marL="0" indent="0">
              <a:spcBef>
                <a:spcPts val="188"/>
              </a:spcBef>
              <a:buFontTx/>
              <a:buNone/>
              <a:defRPr sz="2000" cap="all">
                <a:solidFill>
                  <a:srgbClr val="0C244C"/>
                </a:solidFill>
                <a:latin typeface="Arial"/>
                <a:cs typeface="Arial"/>
              </a:defRPr>
            </a:lvl2pPr>
            <a:lvl3pPr marL="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3pPr>
            <a:lvl4pPr marL="324000" indent="-17145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4pPr>
            <a:lvl5pPr marL="44550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42090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75C86DB0-BDA6-D244-8D3F-FA369F783ACC}"/>
              </a:ext>
            </a:extLst>
          </p:cNvPr>
          <p:cNvSpPr txBox="1"/>
          <p:nvPr/>
        </p:nvSpPr>
        <p:spPr>
          <a:xfrm>
            <a:off x="13026189" y="643930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 </a:t>
            </a:r>
          </a:p>
        </p:txBody>
      </p:sp>
      <p:sp>
        <p:nvSpPr>
          <p:cNvPr id="11" name="Round Diagonal Corner Rectangle 10">
            <a:extLst>
              <a:ext uri="{FF2B5EF4-FFF2-40B4-BE49-F238E27FC236}">
                <a16:creationId xmlns:a16="http://schemas.microsoft.com/office/drawing/2014/main" id="{43E95613-5D02-6249-A2F5-39FC0AB374A1}"/>
              </a:ext>
            </a:extLst>
          </p:cNvPr>
          <p:cNvSpPr/>
          <p:nvPr/>
        </p:nvSpPr>
        <p:spPr>
          <a:xfrm flipH="1">
            <a:off x="-3" y="0"/>
            <a:ext cx="11644206" cy="1268760"/>
          </a:xfrm>
          <a:prstGeom prst="round2DiagRect">
            <a:avLst>
              <a:gd name="adj1" fmla="val 42510"/>
              <a:gd name="adj2" fmla="val 0"/>
            </a:avLst>
          </a:prstGeom>
          <a:solidFill>
            <a:srgbClr val="63B1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C3DDD7"/>
              </a:solidFill>
            </a:endParaRPr>
          </a:p>
        </p:txBody>
      </p:sp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73BE0186-5360-4A4D-A5FC-FA2A4223B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797" y="343729"/>
            <a:ext cx="10732778" cy="58130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>
              <a:defRPr b="1" i="0" cap="all" normalizeH="0" baseline="0">
                <a:solidFill>
                  <a:srgbClr val="0C244C"/>
                </a:solidFill>
                <a:latin typeface="Arial"/>
                <a:cs typeface="Arial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01F0488D-6337-1346-A438-40D522A73C9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42676" y="1612488"/>
            <a:ext cx="3501527" cy="433679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cap="none" baseline="0">
                <a:solidFill>
                  <a:srgbClr val="0C244C"/>
                </a:solidFill>
                <a:latin typeface="Arial"/>
                <a:cs typeface="Arial"/>
              </a:defRPr>
            </a:lvl1pPr>
            <a:lvl2pPr marL="0" indent="0">
              <a:spcBef>
                <a:spcPts val="188"/>
              </a:spcBef>
              <a:buFontTx/>
              <a:buNone/>
              <a:defRPr sz="2000" cap="all">
                <a:solidFill>
                  <a:srgbClr val="0C244C"/>
                </a:solidFill>
                <a:latin typeface="Arial"/>
                <a:cs typeface="Arial"/>
              </a:defRPr>
            </a:lvl2pPr>
            <a:lvl3pPr marL="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3pPr>
            <a:lvl4pPr marL="324000" indent="-17145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4pPr>
            <a:lvl5pPr marL="44550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38DAE29A-84F6-3247-9A58-75681789A95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45237" y="1612488"/>
            <a:ext cx="3501527" cy="433679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cap="none" baseline="0">
                <a:solidFill>
                  <a:srgbClr val="0C244C"/>
                </a:solidFill>
                <a:latin typeface="Arial"/>
                <a:cs typeface="Arial"/>
              </a:defRPr>
            </a:lvl1pPr>
            <a:lvl2pPr marL="0" indent="0">
              <a:spcBef>
                <a:spcPts val="188"/>
              </a:spcBef>
              <a:buFontTx/>
              <a:buNone/>
              <a:defRPr sz="2000" cap="all">
                <a:solidFill>
                  <a:srgbClr val="0C244C"/>
                </a:solidFill>
                <a:latin typeface="Arial"/>
                <a:cs typeface="Arial"/>
              </a:defRPr>
            </a:lvl2pPr>
            <a:lvl3pPr marL="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3pPr>
            <a:lvl4pPr marL="324000" indent="-17145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4pPr>
            <a:lvl5pPr marL="44550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E8254261-48E4-C44B-BA6E-AC8D104F357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47798" y="1612488"/>
            <a:ext cx="3501527" cy="433679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cap="none" baseline="0">
                <a:solidFill>
                  <a:srgbClr val="0C244C"/>
                </a:solidFill>
                <a:latin typeface="Arial"/>
                <a:cs typeface="Arial"/>
              </a:defRPr>
            </a:lvl1pPr>
            <a:lvl2pPr marL="0" indent="0">
              <a:spcBef>
                <a:spcPts val="188"/>
              </a:spcBef>
              <a:buFontTx/>
              <a:buNone/>
              <a:defRPr sz="2000" cap="all">
                <a:solidFill>
                  <a:srgbClr val="0C244C"/>
                </a:solidFill>
                <a:latin typeface="Arial"/>
                <a:cs typeface="Arial"/>
              </a:defRPr>
            </a:lvl2pPr>
            <a:lvl3pPr marL="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3pPr>
            <a:lvl4pPr marL="324000" indent="-17145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4pPr>
            <a:lvl5pPr marL="44550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273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Slide">
    <p:bg>
      <p:bgPr>
        <a:solidFill>
          <a:srgbClr val="C3DD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B94BFC65-2CA9-394C-B825-E3394A34FF09}"/>
              </a:ext>
            </a:extLst>
          </p:cNvPr>
          <p:cNvSpPr txBox="1"/>
          <p:nvPr/>
        </p:nvSpPr>
        <p:spPr>
          <a:xfrm>
            <a:off x="13552370" y="6179419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</a:t>
            </a:r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3A23D3B5-17DF-E94A-8FB3-6084B9757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413792"/>
            <a:ext cx="11055789" cy="71095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>
              <a:defRPr b="1" i="0" cap="all" normalizeH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7A4B785D-CEDA-A042-93FF-FDDC90576B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1384" y="1233891"/>
            <a:ext cx="11055789" cy="439021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cap="none" baseline="0">
                <a:solidFill>
                  <a:srgbClr val="0C244C"/>
                </a:solidFill>
                <a:latin typeface="Arial"/>
                <a:cs typeface="Arial"/>
              </a:defRPr>
            </a:lvl1pPr>
            <a:lvl2pPr marL="0" indent="0">
              <a:spcBef>
                <a:spcPts val="188"/>
              </a:spcBef>
              <a:buFontTx/>
              <a:buNone/>
              <a:defRPr sz="2000" cap="all">
                <a:solidFill>
                  <a:srgbClr val="0C244C"/>
                </a:solidFill>
                <a:latin typeface="Arial"/>
                <a:cs typeface="Arial"/>
              </a:defRPr>
            </a:lvl2pPr>
            <a:lvl3pPr marL="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3pPr>
            <a:lvl4pPr marL="324000" indent="-17145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4pPr>
            <a:lvl5pPr marL="44550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Text Placeholder 15">
            <a:extLst>
              <a:ext uri="{FF2B5EF4-FFF2-40B4-BE49-F238E27FC236}">
                <a16:creationId xmlns:a16="http://schemas.microsoft.com/office/drawing/2014/main" id="{2309A17F-886E-9245-A52B-75E9730B013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1384" y="5624109"/>
            <a:ext cx="6087237" cy="53338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FontTx/>
              <a:buNone/>
              <a:defRPr sz="950">
                <a:solidFill>
                  <a:srgbClr val="0C244C"/>
                </a:solidFill>
                <a:latin typeface="Arial"/>
                <a:cs typeface="Arial"/>
              </a:defRPr>
            </a:lvl1pPr>
            <a:lvl2pPr marL="342900" indent="0">
              <a:buFontTx/>
              <a:buNone/>
              <a:defRPr sz="1050">
                <a:latin typeface=""/>
              </a:defRPr>
            </a:lvl2pPr>
            <a:lvl3pPr marL="685800" indent="0">
              <a:buFontTx/>
              <a:buNone/>
              <a:defRPr sz="1050">
                <a:latin typeface=""/>
              </a:defRPr>
            </a:lvl3pPr>
            <a:lvl4pPr marL="1028700" indent="0">
              <a:buFontTx/>
              <a:buNone/>
              <a:defRPr sz="1050">
                <a:latin typeface=""/>
              </a:defRPr>
            </a:lvl4pPr>
            <a:lvl5pPr marL="1371600" indent="0">
              <a:buFontTx/>
              <a:buNone/>
              <a:defRPr sz="1050">
                <a:latin typeface=""/>
              </a:defRPr>
            </a:lvl5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5E4D10-669F-B44A-829C-549EADDE5760}"/>
              </a:ext>
            </a:extLst>
          </p:cNvPr>
          <p:cNvSpPr txBox="1"/>
          <p:nvPr userDrawn="1"/>
        </p:nvSpPr>
        <p:spPr>
          <a:xfrm>
            <a:off x="13552369" y="6179419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3558707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75C86DB0-BDA6-D244-8D3F-FA369F783ACC}"/>
              </a:ext>
            </a:extLst>
          </p:cNvPr>
          <p:cNvSpPr txBox="1"/>
          <p:nvPr/>
        </p:nvSpPr>
        <p:spPr>
          <a:xfrm>
            <a:off x="13026189" y="643930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 </a:t>
            </a:r>
          </a:p>
        </p:txBody>
      </p:sp>
      <p:sp>
        <p:nvSpPr>
          <p:cNvPr id="11" name="Round Diagonal Corner Rectangle 10">
            <a:extLst>
              <a:ext uri="{FF2B5EF4-FFF2-40B4-BE49-F238E27FC236}">
                <a16:creationId xmlns:a16="http://schemas.microsoft.com/office/drawing/2014/main" id="{43E95613-5D02-6249-A2F5-39FC0AB374A1}"/>
              </a:ext>
            </a:extLst>
          </p:cNvPr>
          <p:cNvSpPr/>
          <p:nvPr/>
        </p:nvSpPr>
        <p:spPr>
          <a:xfrm flipH="1">
            <a:off x="-3" y="0"/>
            <a:ext cx="11644206" cy="1651000"/>
          </a:xfrm>
          <a:prstGeom prst="round2DiagRect">
            <a:avLst>
              <a:gd name="adj1" fmla="val 42510"/>
              <a:gd name="adj2" fmla="val 0"/>
            </a:avLst>
          </a:prstGeom>
          <a:solidFill>
            <a:schemeClr val="accent6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C3DDD7"/>
              </a:solidFill>
            </a:endParaRPr>
          </a:p>
        </p:txBody>
      </p:sp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73BE0186-5360-4A4D-A5FC-FA2A4223B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798" y="343729"/>
            <a:ext cx="10732778" cy="58130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>
              <a:defRPr b="1" i="0" cap="all" normalizeH="0" baseline="0">
                <a:solidFill>
                  <a:srgbClr val="0C244C"/>
                </a:solidFill>
                <a:latin typeface="Arial"/>
                <a:cs typeface="Arial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01F0488D-6337-1346-A438-40D522A73C9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42676" y="2165350"/>
            <a:ext cx="3501527" cy="378392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cap="none" baseline="0">
                <a:solidFill>
                  <a:srgbClr val="0C244C"/>
                </a:solidFill>
                <a:latin typeface="Arial"/>
                <a:cs typeface="Arial"/>
              </a:defRPr>
            </a:lvl1pPr>
            <a:lvl2pPr marL="0" indent="0">
              <a:spcBef>
                <a:spcPts val="188"/>
              </a:spcBef>
              <a:buFontTx/>
              <a:buNone/>
              <a:defRPr sz="2000" cap="all">
                <a:solidFill>
                  <a:srgbClr val="0C244C"/>
                </a:solidFill>
                <a:latin typeface="Arial"/>
                <a:cs typeface="Arial"/>
              </a:defRPr>
            </a:lvl2pPr>
            <a:lvl3pPr marL="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3pPr>
            <a:lvl4pPr marL="324000" indent="-17145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4pPr>
            <a:lvl5pPr marL="44550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38DAE29A-84F6-3247-9A58-75681789A95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45237" y="2165350"/>
            <a:ext cx="3501527" cy="378392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cap="none" baseline="0">
                <a:solidFill>
                  <a:srgbClr val="0C244C"/>
                </a:solidFill>
                <a:latin typeface="Arial"/>
                <a:cs typeface="Arial"/>
              </a:defRPr>
            </a:lvl1pPr>
            <a:lvl2pPr marL="0" indent="0">
              <a:spcBef>
                <a:spcPts val="188"/>
              </a:spcBef>
              <a:buFontTx/>
              <a:buNone/>
              <a:defRPr sz="2000" cap="all">
                <a:solidFill>
                  <a:srgbClr val="0C244C"/>
                </a:solidFill>
                <a:latin typeface="Arial"/>
                <a:cs typeface="Arial"/>
              </a:defRPr>
            </a:lvl2pPr>
            <a:lvl3pPr marL="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3pPr>
            <a:lvl4pPr marL="324000" indent="-17145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4pPr>
            <a:lvl5pPr marL="44550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E8254261-48E4-C44B-BA6E-AC8D104F357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47798" y="2165350"/>
            <a:ext cx="3501527" cy="378392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cap="none" baseline="0">
                <a:solidFill>
                  <a:srgbClr val="0C244C"/>
                </a:solidFill>
                <a:latin typeface="Arial"/>
                <a:cs typeface="Arial"/>
              </a:defRPr>
            </a:lvl1pPr>
            <a:lvl2pPr marL="0" indent="0">
              <a:spcBef>
                <a:spcPts val="188"/>
              </a:spcBef>
              <a:buFontTx/>
              <a:buNone/>
              <a:defRPr sz="2000" cap="all">
                <a:solidFill>
                  <a:srgbClr val="0C244C"/>
                </a:solidFill>
                <a:latin typeface="Arial"/>
                <a:cs typeface="Arial"/>
              </a:defRPr>
            </a:lvl2pPr>
            <a:lvl3pPr marL="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3pPr>
            <a:lvl4pPr marL="324000" indent="-17145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4pPr>
            <a:lvl5pPr marL="445500" indent="-135000">
              <a:spcBef>
                <a:spcPts val="188"/>
              </a:spcBef>
              <a:buFont typeface="Arial"/>
              <a:buChar char="•"/>
              <a:defRPr sz="2000">
                <a:solidFill>
                  <a:srgbClr val="0C244C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12317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3">
            <a:extLst>
              <a:ext uri="{FF2B5EF4-FFF2-40B4-BE49-F238E27FC236}">
                <a16:creationId xmlns:a16="http://schemas.microsoft.com/office/drawing/2014/main" id="{EBD483C7-3580-794C-891A-29E1C816629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29065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5C86DB0-BDA6-D244-8D3F-FA369F783ACC}"/>
              </a:ext>
            </a:extLst>
          </p:cNvPr>
          <p:cNvSpPr txBox="1"/>
          <p:nvPr/>
        </p:nvSpPr>
        <p:spPr>
          <a:xfrm>
            <a:off x="13026189" y="643930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 </a:t>
            </a:r>
          </a:p>
        </p:txBody>
      </p:sp>
      <p:sp>
        <p:nvSpPr>
          <p:cNvPr id="17" name="Title Placeholder 1">
            <a:extLst>
              <a:ext uri="{FF2B5EF4-FFF2-40B4-BE49-F238E27FC236}">
                <a16:creationId xmlns:a16="http://schemas.microsoft.com/office/drawing/2014/main" id="{87BCE467-8FF7-7945-878B-23B94E0DB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3" y="413792"/>
            <a:ext cx="7872875" cy="1143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>
              <a:defRPr b="1" i="0" cap="all" normalizeH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DC7A34D5-15B0-6449-A037-A567189B30F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291622" y="6042936"/>
            <a:ext cx="4847861" cy="24772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FontTx/>
              <a:buNone/>
              <a:defRPr sz="900">
                <a:solidFill>
                  <a:schemeClr val="bg1"/>
                </a:solidFill>
                <a:latin typeface="Arial"/>
              </a:defRPr>
            </a:lvl1pPr>
            <a:lvl2pPr marL="342900" indent="0">
              <a:buFontTx/>
              <a:buNone/>
              <a:defRPr sz="1050">
                <a:latin typeface=""/>
              </a:defRPr>
            </a:lvl2pPr>
            <a:lvl3pPr marL="685800" indent="0">
              <a:buFontTx/>
              <a:buNone/>
              <a:defRPr sz="1050">
                <a:latin typeface=""/>
              </a:defRPr>
            </a:lvl3pPr>
            <a:lvl4pPr marL="1028700" indent="0">
              <a:buFontTx/>
              <a:buNone/>
              <a:defRPr sz="1050">
                <a:latin typeface=""/>
              </a:defRPr>
            </a:lvl4pPr>
            <a:lvl5pPr marL="1371600" indent="0">
              <a:buFontTx/>
              <a:buNone/>
              <a:defRPr sz="1050">
                <a:latin typeface="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39E716-9E10-714C-83A4-72BF32D9A06F}"/>
              </a:ext>
            </a:extLst>
          </p:cNvPr>
          <p:cNvSpPr txBox="1"/>
          <p:nvPr userDrawn="1"/>
        </p:nvSpPr>
        <p:spPr>
          <a:xfrm>
            <a:off x="13026189" y="643930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5799057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3">
            <a:extLst>
              <a:ext uri="{FF2B5EF4-FFF2-40B4-BE49-F238E27FC236}">
                <a16:creationId xmlns:a16="http://schemas.microsoft.com/office/drawing/2014/main" id="{EBD483C7-3580-794C-891A-29E1C816629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632670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788">
                <a:latin typeface="Arial"/>
                <a:cs typeface="Arial"/>
              </a:defRPr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5C86DB0-BDA6-D244-8D3F-FA369F783ACC}"/>
              </a:ext>
            </a:extLst>
          </p:cNvPr>
          <p:cNvSpPr txBox="1"/>
          <p:nvPr/>
        </p:nvSpPr>
        <p:spPr>
          <a:xfrm>
            <a:off x="13026189" y="643930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 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DC7A34D5-15B0-6449-A037-A567189B30F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291622" y="6042936"/>
            <a:ext cx="4847861" cy="24772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FontTx/>
              <a:buNone/>
              <a:defRPr sz="900">
                <a:solidFill>
                  <a:schemeClr val="bg1"/>
                </a:solidFill>
                <a:latin typeface="Arial"/>
              </a:defRPr>
            </a:lvl1pPr>
            <a:lvl2pPr marL="342900" indent="0">
              <a:buFontTx/>
              <a:buNone/>
              <a:defRPr sz="1050">
                <a:latin typeface=""/>
              </a:defRPr>
            </a:lvl2pPr>
            <a:lvl3pPr marL="685800" indent="0">
              <a:buFontTx/>
              <a:buNone/>
              <a:defRPr sz="1050">
                <a:latin typeface=""/>
              </a:defRPr>
            </a:lvl3pPr>
            <a:lvl4pPr marL="1028700" indent="0">
              <a:buFontTx/>
              <a:buNone/>
              <a:defRPr sz="1050">
                <a:latin typeface=""/>
              </a:defRPr>
            </a:lvl4pPr>
            <a:lvl5pPr marL="1371600" indent="0">
              <a:buFontTx/>
              <a:buNone/>
              <a:defRPr sz="1050">
                <a:latin typeface="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Round Diagonal Corner Rectangle 1">
            <a:extLst>
              <a:ext uri="{FF2B5EF4-FFF2-40B4-BE49-F238E27FC236}">
                <a16:creationId xmlns:a16="http://schemas.microsoft.com/office/drawing/2014/main" id="{84FC0CDD-8383-D347-AA8B-B45D50C06531}"/>
              </a:ext>
            </a:extLst>
          </p:cNvPr>
          <p:cNvSpPr/>
          <p:nvPr userDrawn="1"/>
        </p:nvSpPr>
        <p:spPr>
          <a:xfrm rot="16200000">
            <a:off x="939710" y="1346621"/>
            <a:ext cx="4071888" cy="4944532"/>
          </a:xfrm>
          <a:prstGeom prst="round2DiagRect">
            <a:avLst/>
          </a:prstGeom>
          <a:solidFill>
            <a:srgbClr val="C3DD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Text Placeholder 15">
            <a:extLst>
              <a:ext uri="{FF2B5EF4-FFF2-40B4-BE49-F238E27FC236}">
                <a16:creationId xmlns:a16="http://schemas.microsoft.com/office/drawing/2014/main" id="{9776E5D1-13C8-8B4E-B13F-4E7540FB8AF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11425" y="2348880"/>
            <a:ext cx="4128459" cy="302433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Tx/>
              <a:buNone/>
              <a:defRPr sz="2000" b="0">
                <a:solidFill>
                  <a:srgbClr val="0C244C"/>
                </a:solidFill>
                <a:latin typeface="Arial"/>
                <a:cs typeface="Arial"/>
              </a:defRPr>
            </a:lvl1pPr>
            <a:lvl2pPr marL="342900" indent="0">
              <a:buFontTx/>
              <a:buNone/>
              <a:defRPr sz="1050">
                <a:latin typeface=""/>
              </a:defRPr>
            </a:lvl2pPr>
            <a:lvl3pPr marL="685800" indent="0">
              <a:buFontTx/>
              <a:buNone/>
              <a:defRPr sz="1050">
                <a:latin typeface=""/>
              </a:defRPr>
            </a:lvl3pPr>
            <a:lvl4pPr marL="1028700" indent="0">
              <a:buFontTx/>
              <a:buNone/>
              <a:defRPr sz="1050">
                <a:latin typeface=""/>
              </a:defRPr>
            </a:lvl4pPr>
            <a:lvl5pPr marL="1371600" indent="0">
              <a:buFontTx/>
              <a:buNone/>
              <a:defRPr sz="1050">
                <a:latin typeface="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630329-6122-484E-ADA4-5A38BAD4F037}"/>
              </a:ext>
            </a:extLst>
          </p:cNvPr>
          <p:cNvSpPr txBox="1"/>
          <p:nvPr userDrawn="1"/>
        </p:nvSpPr>
        <p:spPr>
          <a:xfrm>
            <a:off x="13026189" y="643930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75062932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1BD5E7FF-3B06-CE47-BAE2-8A738E6E3752}"/>
              </a:ext>
            </a:extLst>
          </p:cNvPr>
          <p:cNvSpPr txBox="1"/>
          <p:nvPr/>
        </p:nvSpPr>
        <p:spPr>
          <a:xfrm>
            <a:off x="4378171" y="4218572"/>
            <a:ext cx="3435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800" b="0" i="0" kern="1200" spc="225">
                <a:solidFill>
                  <a:schemeClr val="bg1"/>
                </a:solidFill>
                <a:latin typeface="Arial" panose="020B0604020202020204" pitchFamily="34" charset="0"/>
                <a:ea typeface="Roboto light" pitchFamily="2" charset="0"/>
                <a:cs typeface="Arial" panose="020B0604020202020204" pitchFamily="34" charset="0"/>
              </a:rPr>
              <a:t>www.caritas.org.au</a:t>
            </a:r>
          </a:p>
        </p:txBody>
      </p:sp>
      <p:sp>
        <p:nvSpPr>
          <p:cNvPr id="10" name="Freeform: Shape 3">
            <a:extLst>
              <a:ext uri="{FF2B5EF4-FFF2-40B4-BE49-F238E27FC236}">
                <a16:creationId xmlns:a16="http://schemas.microsoft.com/office/drawing/2014/main" id="{F426E386-A88B-9643-8DBF-4D88CDF2CEDC}"/>
              </a:ext>
            </a:extLst>
          </p:cNvPr>
          <p:cNvSpPr/>
          <p:nvPr/>
        </p:nvSpPr>
        <p:spPr>
          <a:xfrm>
            <a:off x="4499638" y="2076410"/>
            <a:ext cx="276225" cy="276225"/>
          </a:xfrm>
          <a:custGeom>
            <a:avLst/>
            <a:gdLst>
              <a:gd name="connsiteX0" fmla="*/ 114872 w 276225"/>
              <a:gd name="connsiteY0" fmla="*/ 21336 h 276225"/>
              <a:gd name="connsiteX1" fmla="*/ 114872 w 276225"/>
              <a:gd name="connsiteY1" fmla="*/ 100679 h 276225"/>
              <a:gd name="connsiteX2" fmla="*/ 100679 w 276225"/>
              <a:gd name="connsiteY2" fmla="*/ 114872 h 276225"/>
              <a:gd name="connsiteX3" fmla="*/ 21336 w 276225"/>
              <a:gd name="connsiteY3" fmla="*/ 114872 h 276225"/>
              <a:gd name="connsiteX4" fmla="*/ 7144 w 276225"/>
              <a:gd name="connsiteY4" fmla="*/ 129064 h 276225"/>
              <a:gd name="connsiteX5" fmla="*/ 7144 w 276225"/>
              <a:gd name="connsiteY5" fmla="*/ 155258 h 276225"/>
              <a:gd name="connsiteX6" fmla="*/ 21336 w 276225"/>
              <a:gd name="connsiteY6" fmla="*/ 169450 h 276225"/>
              <a:gd name="connsiteX7" fmla="*/ 100679 w 276225"/>
              <a:gd name="connsiteY7" fmla="*/ 169450 h 276225"/>
              <a:gd name="connsiteX8" fmla="*/ 114872 w 276225"/>
              <a:gd name="connsiteY8" fmla="*/ 183642 h 276225"/>
              <a:gd name="connsiteX9" fmla="*/ 114872 w 276225"/>
              <a:gd name="connsiteY9" fmla="*/ 262985 h 276225"/>
              <a:gd name="connsiteX10" fmla="*/ 129064 w 276225"/>
              <a:gd name="connsiteY10" fmla="*/ 277178 h 276225"/>
              <a:gd name="connsiteX11" fmla="*/ 155258 w 276225"/>
              <a:gd name="connsiteY11" fmla="*/ 277178 h 276225"/>
              <a:gd name="connsiteX12" fmla="*/ 169450 w 276225"/>
              <a:gd name="connsiteY12" fmla="*/ 262985 h 276225"/>
              <a:gd name="connsiteX13" fmla="*/ 169450 w 276225"/>
              <a:gd name="connsiteY13" fmla="*/ 183642 h 276225"/>
              <a:gd name="connsiteX14" fmla="*/ 183642 w 276225"/>
              <a:gd name="connsiteY14" fmla="*/ 169450 h 276225"/>
              <a:gd name="connsiteX15" fmla="*/ 262985 w 276225"/>
              <a:gd name="connsiteY15" fmla="*/ 169450 h 276225"/>
              <a:gd name="connsiteX16" fmla="*/ 277178 w 276225"/>
              <a:gd name="connsiteY16" fmla="*/ 155258 h 276225"/>
              <a:gd name="connsiteX17" fmla="*/ 277178 w 276225"/>
              <a:gd name="connsiteY17" fmla="*/ 129064 h 276225"/>
              <a:gd name="connsiteX18" fmla="*/ 262985 w 276225"/>
              <a:gd name="connsiteY18" fmla="*/ 114872 h 276225"/>
              <a:gd name="connsiteX19" fmla="*/ 183642 w 276225"/>
              <a:gd name="connsiteY19" fmla="*/ 114872 h 276225"/>
              <a:gd name="connsiteX20" fmla="*/ 169450 w 276225"/>
              <a:gd name="connsiteY20" fmla="*/ 100679 h 276225"/>
              <a:gd name="connsiteX21" fmla="*/ 169450 w 276225"/>
              <a:gd name="connsiteY21" fmla="*/ 21336 h 276225"/>
              <a:gd name="connsiteX22" fmla="*/ 155258 w 276225"/>
              <a:gd name="connsiteY22" fmla="*/ 7144 h 276225"/>
              <a:gd name="connsiteX23" fmla="*/ 129064 w 276225"/>
              <a:gd name="connsiteY23" fmla="*/ 7144 h 276225"/>
              <a:gd name="connsiteX24" fmla="*/ 114872 w 276225"/>
              <a:gd name="connsiteY24" fmla="*/ 21336 h 276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76225" h="276225">
                <a:moveTo>
                  <a:pt x="114872" y="21336"/>
                </a:moveTo>
                <a:lnTo>
                  <a:pt x="114872" y="100679"/>
                </a:lnTo>
                <a:cubicBezTo>
                  <a:pt x="114872" y="108490"/>
                  <a:pt x="108490" y="114872"/>
                  <a:pt x="100679" y="114872"/>
                </a:cubicBezTo>
                <a:lnTo>
                  <a:pt x="21336" y="114872"/>
                </a:lnTo>
                <a:cubicBezTo>
                  <a:pt x="13526" y="114872"/>
                  <a:pt x="7144" y="121253"/>
                  <a:pt x="7144" y="129064"/>
                </a:cubicBezTo>
                <a:lnTo>
                  <a:pt x="7144" y="155258"/>
                </a:lnTo>
                <a:cubicBezTo>
                  <a:pt x="7144" y="163068"/>
                  <a:pt x="13526" y="169450"/>
                  <a:pt x="21336" y="169450"/>
                </a:cubicBezTo>
                <a:lnTo>
                  <a:pt x="100679" y="169450"/>
                </a:lnTo>
                <a:cubicBezTo>
                  <a:pt x="108490" y="169450"/>
                  <a:pt x="114872" y="175831"/>
                  <a:pt x="114872" y="183642"/>
                </a:cubicBezTo>
                <a:lnTo>
                  <a:pt x="114872" y="262985"/>
                </a:lnTo>
                <a:cubicBezTo>
                  <a:pt x="114872" y="270796"/>
                  <a:pt x="121253" y="277178"/>
                  <a:pt x="129064" y="277178"/>
                </a:cubicBezTo>
                <a:lnTo>
                  <a:pt x="155258" y="277178"/>
                </a:lnTo>
                <a:cubicBezTo>
                  <a:pt x="163068" y="277178"/>
                  <a:pt x="169450" y="270796"/>
                  <a:pt x="169450" y="262985"/>
                </a:cubicBezTo>
                <a:lnTo>
                  <a:pt x="169450" y="183642"/>
                </a:lnTo>
                <a:cubicBezTo>
                  <a:pt x="169450" y="175831"/>
                  <a:pt x="175831" y="169450"/>
                  <a:pt x="183642" y="169450"/>
                </a:cubicBezTo>
                <a:lnTo>
                  <a:pt x="262985" y="169450"/>
                </a:lnTo>
                <a:cubicBezTo>
                  <a:pt x="270796" y="169450"/>
                  <a:pt x="277178" y="163068"/>
                  <a:pt x="277178" y="155258"/>
                </a:cubicBezTo>
                <a:lnTo>
                  <a:pt x="277178" y="129064"/>
                </a:lnTo>
                <a:cubicBezTo>
                  <a:pt x="277178" y="121253"/>
                  <a:pt x="270796" y="114872"/>
                  <a:pt x="262985" y="114872"/>
                </a:cubicBezTo>
                <a:lnTo>
                  <a:pt x="183642" y="114872"/>
                </a:lnTo>
                <a:cubicBezTo>
                  <a:pt x="175831" y="114872"/>
                  <a:pt x="169450" y="108490"/>
                  <a:pt x="169450" y="100679"/>
                </a:cubicBezTo>
                <a:lnTo>
                  <a:pt x="169450" y="21336"/>
                </a:lnTo>
                <a:cubicBezTo>
                  <a:pt x="169450" y="13526"/>
                  <a:pt x="163068" y="7144"/>
                  <a:pt x="155258" y="7144"/>
                </a:cubicBezTo>
                <a:lnTo>
                  <a:pt x="129064" y="7144"/>
                </a:lnTo>
                <a:cubicBezTo>
                  <a:pt x="121253" y="7144"/>
                  <a:pt x="114872" y="13526"/>
                  <a:pt x="114872" y="21336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AU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7391A73-72E7-9D48-BB43-16F1429F02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9096" y="3153669"/>
            <a:ext cx="3053808" cy="83793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9CEFDC1-E79D-41CA-855B-A71091D2BEB5}"/>
              </a:ext>
            </a:extLst>
          </p:cNvPr>
          <p:cNvSpPr/>
          <p:nvPr userDrawn="1"/>
        </p:nvSpPr>
        <p:spPr>
          <a:xfrm>
            <a:off x="4718507" y="2256674"/>
            <a:ext cx="275498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AU" sz="4000" b="1">
                <a:solidFill>
                  <a:schemeClr val="bg1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60776753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222241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D80BD-9FC0-4715-A181-18B7312416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71F479-4625-43A3-AACB-70932216E1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4EDB97-4F63-4F87-80DA-5F2FF157E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6A639-C0A9-4003-92E5-98FCEA38F8A3}" type="datetimeFigureOut">
              <a:rPr lang="en-AU" smtClean="0"/>
              <a:t>21/11/2024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D3CB6-D04D-494E-8D00-0B44FFC3B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1A4742-3268-4E3D-9ED5-2654B7615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1D9BE-1158-41A8-8A5F-D61EB3368F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7777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B94BFC65-2CA9-394C-B825-E3394A34FF09}"/>
              </a:ext>
            </a:extLst>
          </p:cNvPr>
          <p:cNvSpPr txBox="1"/>
          <p:nvPr/>
        </p:nvSpPr>
        <p:spPr>
          <a:xfrm>
            <a:off x="13552370" y="6179419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A8C6982-F74D-C344-BCD9-9DE59C7B3250}"/>
              </a:ext>
            </a:extLst>
          </p:cNvPr>
          <p:cNvSpPr/>
          <p:nvPr/>
        </p:nvSpPr>
        <p:spPr>
          <a:xfrm>
            <a:off x="0" y="1"/>
            <a:ext cx="12192000" cy="2204863"/>
          </a:xfrm>
          <a:prstGeom prst="rect">
            <a:avLst/>
          </a:prstGeom>
          <a:solidFill>
            <a:srgbClr val="C3DD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FD48EE57-0F2D-014C-95FA-6C882CB4F59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8871" y="382227"/>
            <a:ext cx="9144000" cy="1440160"/>
          </a:xfrm>
          <a:prstGeom prst="rect">
            <a:avLst/>
          </a:prstGeom>
        </p:spPr>
        <p:txBody>
          <a:bodyPr anchor="ctr"/>
          <a:lstStyle>
            <a:lvl1pPr algn="l">
              <a:defRPr sz="4000" b="1" cap="all" baseline="0">
                <a:solidFill>
                  <a:srgbClr val="0C244C"/>
                </a:solidFill>
              </a:defRPr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63040A0-FA60-A04B-A12A-9E6C14420579}"/>
              </a:ext>
            </a:extLst>
          </p:cNvPr>
          <p:cNvGrpSpPr>
            <a:grpSpLocks noChangeAspect="1"/>
          </p:cNvGrpSpPr>
          <p:nvPr/>
        </p:nvGrpSpPr>
        <p:grpSpPr>
          <a:xfrm>
            <a:off x="10403695" y="-337600"/>
            <a:ext cx="2160239" cy="2159987"/>
            <a:chOff x="948154" y="2050047"/>
            <a:chExt cx="216025" cy="216025"/>
          </a:xfrm>
          <a:solidFill>
            <a:schemeClr val="bg1">
              <a:alpha val="40000"/>
            </a:schemeClr>
          </a:solidFill>
        </p:grpSpPr>
        <p:sp>
          <p:nvSpPr>
            <p:cNvPr id="19" name="Freeform: Shape 6">
              <a:extLst>
                <a:ext uri="{FF2B5EF4-FFF2-40B4-BE49-F238E27FC236}">
                  <a16:creationId xmlns:a16="http://schemas.microsoft.com/office/drawing/2014/main" id="{71433D91-2D78-3444-8ECC-365898913EE7}"/>
                </a:ext>
              </a:extLst>
            </p:cNvPr>
            <p:cNvSpPr/>
            <p:nvPr/>
          </p:nvSpPr>
          <p:spPr>
            <a:xfrm>
              <a:off x="948154" y="2050047"/>
              <a:ext cx="216025" cy="216025"/>
            </a:xfrm>
            <a:custGeom>
              <a:avLst/>
              <a:gdLst>
                <a:gd name="connsiteX0" fmla="*/ 121539 w 295275"/>
                <a:gd name="connsiteY0" fmla="*/ 7144 h 295275"/>
                <a:gd name="connsiteX1" fmla="*/ 121539 w 295275"/>
                <a:gd name="connsiteY1" fmla="*/ 121539 h 295275"/>
                <a:gd name="connsiteX2" fmla="*/ 7144 w 295275"/>
                <a:gd name="connsiteY2" fmla="*/ 121539 h 295275"/>
                <a:gd name="connsiteX3" fmla="*/ 7144 w 295275"/>
                <a:gd name="connsiteY3" fmla="*/ 179451 h 295275"/>
                <a:gd name="connsiteX4" fmla="*/ 121539 w 295275"/>
                <a:gd name="connsiteY4" fmla="*/ 179451 h 295275"/>
                <a:gd name="connsiteX5" fmla="*/ 121539 w 295275"/>
                <a:gd name="connsiteY5" fmla="*/ 293846 h 295275"/>
                <a:gd name="connsiteX6" fmla="*/ 179451 w 295275"/>
                <a:gd name="connsiteY6" fmla="*/ 293846 h 295275"/>
                <a:gd name="connsiteX7" fmla="*/ 179451 w 295275"/>
                <a:gd name="connsiteY7" fmla="*/ 179451 h 295275"/>
                <a:gd name="connsiteX8" fmla="*/ 293846 w 295275"/>
                <a:gd name="connsiteY8" fmla="*/ 179451 h 295275"/>
                <a:gd name="connsiteX9" fmla="*/ 293846 w 295275"/>
                <a:gd name="connsiteY9" fmla="*/ 121539 h 295275"/>
                <a:gd name="connsiteX10" fmla="*/ 179451 w 295275"/>
                <a:gd name="connsiteY10" fmla="*/ 121539 h 295275"/>
                <a:gd name="connsiteX11" fmla="*/ 179451 w 295275"/>
                <a:gd name="connsiteY11" fmla="*/ 7144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95275" h="295275">
                  <a:moveTo>
                    <a:pt x="121539" y="7144"/>
                  </a:moveTo>
                  <a:lnTo>
                    <a:pt x="121539" y="121539"/>
                  </a:lnTo>
                  <a:lnTo>
                    <a:pt x="7144" y="121539"/>
                  </a:lnTo>
                  <a:lnTo>
                    <a:pt x="7144" y="179451"/>
                  </a:lnTo>
                  <a:lnTo>
                    <a:pt x="121539" y="179451"/>
                  </a:lnTo>
                  <a:lnTo>
                    <a:pt x="121539" y="293846"/>
                  </a:lnTo>
                  <a:lnTo>
                    <a:pt x="179451" y="293846"/>
                  </a:lnTo>
                  <a:lnTo>
                    <a:pt x="179451" y="179451"/>
                  </a:lnTo>
                  <a:lnTo>
                    <a:pt x="293846" y="179451"/>
                  </a:lnTo>
                  <a:lnTo>
                    <a:pt x="293846" y="121539"/>
                  </a:lnTo>
                  <a:lnTo>
                    <a:pt x="179451" y="121539"/>
                  </a:lnTo>
                  <a:lnTo>
                    <a:pt x="179451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/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D5CD7F5F-888F-6246-AF30-33E94A601E9B}"/>
                </a:ext>
              </a:extLst>
            </p:cNvPr>
            <p:cNvGrpSpPr/>
            <p:nvPr/>
          </p:nvGrpSpPr>
          <p:grpSpPr>
            <a:xfrm>
              <a:off x="958955" y="2060848"/>
              <a:ext cx="196444" cy="196444"/>
              <a:chOff x="519961" y="1999640"/>
              <a:chExt cx="196444" cy="196444"/>
            </a:xfrm>
            <a:grpFill/>
          </p:grpSpPr>
          <p:sp>
            <p:nvSpPr>
              <p:cNvPr id="21" name="Freeform: Shape 7">
                <a:extLst>
                  <a:ext uri="{FF2B5EF4-FFF2-40B4-BE49-F238E27FC236}">
                    <a16:creationId xmlns:a16="http://schemas.microsoft.com/office/drawing/2014/main" id="{4F8DD2CD-E407-CE4B-8C5C-8C0E804673A0}"/>
                  </a:ext>
                </a:extLst>
              </p:cNvPr>
              <p:cNvSpPr/>
              <p:nvPr/>
            </p:nvSpPr>
            <p:spPr>
              <a:xfrm>
                <a:off x="639820" y="1999640"/>
                <a:ext cx="69685" cy="76654"/>
              </a:xfrm>
              <a:custGeom>
                <a:avLst/>
                <a:gdLst>
                  <a:gd name="connsiteX0" fmla="*/ 37624 w 95250"/>
                  <a:gd name="connsiteY0" fmla="*/ 44958 h 104775"/>
                  <a:gd name="connsiteX1" fmla="*/ 7144 w 95250"/>
                  <a:gd name="connsiteY1" fmla="*/ 73819 h 104775"/>
                  <a:gd name="connsiteX2" fmla="*/ 7144 w 95250"/>
                  <a:gd name="connsiteY2" fmla="*/ 38100 h 104775"/>
                  <a:gd name="connsiteX3" fmla="*/ 24956 w 95250"/>
                  <a:gd name="connsiteY3" fmla="*/ 22765 h 104775"/>
                  <a:gd name="connsiteX4" fmla="*/ 40481 w 95250"/>
                  <a:gd name="connsiteY4" fmla="*/ 7144 h 104775"/>
                  <a:gd name="connsiteX5" fmla="*/ 37624 w 95250"/>
                  <a:gd name="connsiteY5" fmla="*/ 44958 h 104775"/>
                  <a:gd name="connsiteX6" fmla="*/ 71342 w 95250"/>
                  <a:gd name="connsiteY6" fmla="*/ 66294 h 104775"/>
                  <a:gd name="connsiteX7" fmla="*/ 89154 w 95250"/>
                  <a:gd name="connsiteY7" fmla="*/ 47339 h 104775"/>
                  <a:gd name="connsiteX8" fmla="*/ 70199 w 95250"/>
                  <a:gd name="connsiteY8" fmla="*/ 100584 h 104775"/>
                  <a:gd name="connsiteX9" fmla="*/ 36767 w 95250"/>
                  <a:gd name="connsiteY9" fmla="*/ 100584 h 104775"/>
                  <a:gd name="connsiteX10" fmla="*/ 71342 w 95250"/>
                  <a:gd name="connsiteY10" fmla="*/ 66294 h 104775"/>
                  <a:gd name="connsiteX11" fmla="*/ 42481 w 95250"/>
                  <a:gd name="connsiteY11" fmla="*/ 48197 h 104775"/>
                  <a:gd name="connsiteX12" fmla="*/ 67437 w 95250"/>
                  <a:gd name="connsiteY12" fmla="*/ 22955 h 104775"/>
                  <a:gd name="connsiteX13" fmla="*/ 62103 w 95250"/>
                  <a:gd name="connsiteY13" fmla="*/ 64865 h 104775"/>
                  <a:gd name="connsiteX14" fmla="*/ 28956 w 95250"/>
                  <a:gd name="connsiteY14" fmla="*/ 100584 h 104775"/>
                  <a:gd name="connsiteX15" fmla="*/ 7144 w 95250"/>
                  <a:gd name="connsiteY15" fmla="*/ 100584 h 104775"/>
                  <a:gd name="connsiteX16" fmla="*/ 7144 w 95250"/>
                  <a:gd name="connsiteY16" fmla="*/ 84582 h 104775"/>
                  <a:gd name="connsiteX17" fmla="*/ 42481 w 95250"/>
                  <a:gd name="connsiteY17" fmla="*/ 48197 h 104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95250" h="104775">
                    <a:moveTo>
                      <a:pt x="37624" y="44958"/>
                    </a:moveTo>
                    <a:cubicBezTo>
                      <a:pt x="20383" y="57817"/>
                      <a:pt x="7144" y="73819"/>
                      <a:pt x="7144" y="73819"/>
                    </a:cubicBezTo>
                    <a:lnTo>
                      <a:pt x="7144" y="38100"/>
                    </a:lnTo>
                    <a:cubicBezTo>
                      <a:pt x="12002" y="32480"/>
                      <a:pt x="24956" y="22765"/>
                      <a:pt x="24956" y="22765"/>
                    </a:cubicBezTo>
                    <a:cubicBezTo>
                      <a:pt x="34004" y="15716"/>
                      <a:pt x="40481" y="7144"/>
                      <a:pt x="40481" y="7144"/>
                    </a:cubicBezTo>
                    <a:cubicBezTo>
                      <a:pt x="64580" y="22193"/>
                      <a:pt x="37624" y="44958"/>
                      <a:pt x="37624" y="44958"/>
                    </a:cubicBezTo>
                    <a:moveTo>
                      <a:pt x="71342" y="66294"/>
                    </a:moveTo>
                    <a:cubicBezTo>
                      <a:pt x="84868" y="55436"/>
                      <a:pt x="89154" y="47339"/>
                      <a:pt x="89154" y="47339"/>
                    </a:cubicBezTo>
                    <a:cubicBezTo>
                      <a:pt x="114871" y="73057"/>
                      <a:pt x="70199" y="100584"/>
                      <a:pt x="70199" y="100584"/>
                    </a:cubicBezTo>
                    <a:lnTo>
                      <a:pt x="36767" y="100584"/>
                    </a:lnTo>
                    <a:cubicBezTo>
                      <a:pt x="42101" y="86011"/>
                      <a:pt x="71342" y="66294"/>
                      <a:pt x="71342" y="66294"/>
                    </a:cubicBezTo>
                    <a:moveTo>
                      <a:pt x="42481" y="48197"/>
                    </a:moveTo>
                    <a:cubicBezTo>
                      <a:pt x="57531" y="35624"/>
                      <a:pt x="67437" y="22955"/>
                      <a:pt x="67437" y="22955"/>
                    </a:cubicBezTo>
                    <a:cubicBezTo>
                      <a:pt x="93345" y="44196"/>
                      <a:pt x="62103" y="64865"/>
                      <a:pt x="62103" y="64865"/>
                    </a:cubicBezTo>
                    <a:cubicBezTo>
                      <a:pt x="37052" y="85344"/>
                      <a:pt x="28956" y="100584"/>
                      <a:pt x="28956" y="100584"/>
                    </a:cubicBezTo>
                    <a:lnTo>
                      <a:pt x="7144" y="100584"/>
                    </a:lnTo>
                    <a:lnTo>
                      <a:pt x="7144" y="84582"/>
                    </a:lnTo>
                    <a:cubicBezTo>
                      <a:pt x="10763" y="75057"/>
                      <a:pt x="42481" y="48197"/>
                      <a:pt x="42481" y="48197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AU"/>
              </a:p>
            </p:txBody>
          </p:sp>
          <p:sp>
            <p:nvSpPr>
              <p:cNvPr id="22" name="Freeform: Shape 8">
                <a:extLst>
                  <a:ext uri="{FF2B5EF4-FFF2-40B4-BE49-F238E27FC236}">
                    <a16:creationId xmlns:a16="http://schemas.microsoft.com/office/drawing/2014/main" id="{00DF989F-967B-8E4B-AA6C-6A49DB92B5DD}"/>
                  </a:ext>
                </a:extLst>
              </p:cNvPr>
              <p:cNvSpPr/>
              <p:nvPr/>
            </p:nvSpPr>
            <p:spPr>
              <a:xfrm>
                <a:off x="519961" y="2002095"/>
                <a:ext cx="76654" cy="69685"/>
              </a:xfrm>
              <a:custGeom>
                <a:avLst/>
                <a:gdLst>
                  <a:gd name="connsiteX0" fmla="*/ 44863 w 104775"/>
                  <a:gd name="connsiteY0" fmla="*/ 66654 h 95250"/>
                  <a:gd name="connsiteX1" fmla="*/ 73724 w 104775"/>
                  <a:gd name="connsiteY1" fmla="*/ 97134 h 95250"/>
                  <a:gd name="connsiteX2" fmla="*/ 38100 w 104775"/>
                  <a:gd name="connsiteY2" fmla="*/ 97134 h 95250"/>
                  <a:gd name="connsiteX3" fmla="*/ 22765 w 104775"/>
                  <a:gd name="connsiteY3" fmla="*/ 79322 h 95250"/>
                  <a:gd name="connsiteX4" fmla="*/ 7144 w 104775"/>
                  <a:gd name="connsiteY4" fmla="*/ 63892 h 95250"/>
                  <a:gd name="connsiteX5" fmla="*/ 44863 w 104775"/>
                  <a:gd name="connsiteY5" fmla="*/ 66654 h 95250"/>
                  <a:gd name="connsiteX6" fmla="*/ 66294 w 104775"/>
                  <a:gd name="connsiteY6" fmla="*/ 32935 h 95250"/>
                  <a:gd name="connsiteX7" fmla="*/ 47339 w 104775"/>
                  <a:gd name="connsiteY7" fmla="*/ 15124 h 95250"/>
                  <a:gd name="connsiteX8" fmla="*/ 100584 w 104775"/>
                  <a:gd name="connsiteY8" fmla="*/ 34078 h 95250"/>
                  <a:gd name="connsiteX9" fmla="*/ 100584 w 104775"/>
                  <a:gd name="connsiteY9" fmla="*/ 67511 h 95250"/>
                  <a:gd name="connsiteX10" fmla="*/ 66294 w 104775"/>
                  <a:gd name="connsiteY10" fmla="*/ 32935 h 95250"/>
                  <a:gd name="connsiteX11" fmla="*/ 48101 w 104775"/>
                  <a:gd name="connsiteY11" fmla="*/ 61796 h 95250"/>
                  <a:gd name="connsiteX12" fmla="*/ 22955 w 104775"/>
                  <a:gd name="connsiteY12" fmla="*/ 36841 h 95250"/>
                  <a:gd name="connsiteX13" fmla="*/ 64865 w 104775"/>
                  <a:gd name="connsiteY13" fmla="*/ 42175 h 95250"/>
                  <a:gd name="connsiteX14" fmla="*/ 100584 w 104775"/>
                  <a:gd name="connsiteY14" fmla="*/ 75322 h 95250"/>
                  <a:gd name="connsiteX15" fmla="*/ 100584 w 104775"/>
                  <a:gd name="connsiteY15" fmla="*/ 97134 h 95250"/>
                  <a:gd name="connsiteX16" fmla="*/ 84582 w 104775"/>
                  <a:gd name="connsiteY16" fmla="*/ 97134 h 95250"/>
                  <a:gd name="connsiteX17" fmla="*/ 48101 w 104775"/>
                  <a:gd name="connsiteY17" fmla="*/ 61796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04775" h="95250">
                    <a:moveTo>
                      <a:pt x="44863" y="66654"/>
                    </a:moveTo>
                    <a:cubicBezTo>
                      <a:pt x="57722" y="83894"/>
                      <a:pt x="73724" y="97134"/>
                      <a:pt x="73724" y="97134"/>
                    </a:cubicBezTo>
                    <a:lnTo>
                      <a:pt x="38100" y="97134"/>
                    </a:lnTo>
                    <a:cubicBezTo>
                      <a:pt x="32480" y="92276"/>
                      <a:pt x="22765" y="79322"/>
                      <a:pt x="22765" y="79322"/>
                    </a:cubicBezTo>
                    <a:cubicBezTo>
                      <a:pt x="15716" y="70369"/>
                      <a:pt x="7144" y="63892"/>
                      <a:pt x="7144" y="63892"/>
                    </a:cubicBezTo>
                    <a:cubicBezTo>
                      <a:pt x="22193" y="39603"/>
                      <a:pt x="44863" y="66654"/>
                      <a:pt x="44863" y="66654"/>
                    </a:cubicBezTo>
                    <a:moveTo>
                      <a:pt x="66294" y="32935"/>
                    </a:moveTo>
                    <a:cubicBezTo>
                      <a:pt x="55436" y="19410"/>
                      <a:pt x="47339" y="15124"/>
                      <a:pt x="47339" y="15124"/>
                    </a:cubicBezTo>
                    <a:cubicBezTo>
                      <a:pt x="73057" y="-10594"/>
                      <a:pt x="100584" y="34078"/>
                      <a:pt x="100584" y="34078"/>
                    </a:cubicBezTo>
                    <a:lnTo>
                      <a:pt x="100584" y="67511"/>
                    </a:lnTo>
                    <a:cubicBezTo>
                      <a:pt x="86011" y="62177"/>
                      <a:pt x="66294" y="32935"/>
                      <a:pt x="66294" y="32935"/>
                    </a:cubicBezTo>
                    <a:moveTo>
                      <a:pt x="48101" y="61796"/>
                    </a:moveTo>
                    <a:cubicBezTo>
                      <a:pt x="35624" y="46747"/>
                      <a:pt x="22955" y="36841"/>
                      <a:pt x="22955" y="36841"/>
                    </a:cubicBezTo>
                    <a:cubicBezTo>
                      <a:pt x="44196" y="10837"/>
                      <a:pt x="64865" y="42175"/>
                      <a:pt x="64865" y="42175"/>
                    </a:cubicBezTo>
                    <a:cubicBezTo>
                      <a:pt x="85344" y="67225"/>
                      <a:pt x="100584" y="75322"/>
                      <a:pt x="100584" y="75322"/>
                    </a:cubicBezTo>
                    <a:lnTo>
                      <a:pt x="100584" y="97134"/>
                    </a:lnTo>
                    <a:lnTo>
                      <a:pt x="84582" y="97134"/>
                    </a:lnTo>
                    <a:cubicBezTo>
                      <a:pt x="74962" y="93514"/>
                      <a:pt x="48101" y="61796"/>
                      <a:pt x="48101" y="61796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AU"/>
              </a:p>
            </p:txBody>
          </p:sp>
          <p:sp>
            <p:nvSpPr>
              <p:cNvPr id="23" name="Freeform: Shape 9">
                <a:extLst>
                  <a:ext uri="{FF2B5EF4-FFF2-40B4-BE49-F238E27FC236}">
                    <a16:creationId xmlns:a16="http://schemas.microsoft.com/office/drawing/2014/main" id="{B7FB4A33-B577-4540-98E0-BF6BA3C0CC8C}"/>
                  </a:ext>
                </a:extLst>
              </p:cNvPr>
              <p:cNvSpPr/>
              <p:nvPr/>
            </p:nvSpPr>
            <p:spPr>
              <a:xfrm>
                <a:off x="522416" y="2119430"/>
                <a:ext cx="69685" cy="76654"/>
              </a:xfrm>
              <a:custGeom>
                <a:avLst/>
                <a:gdLst>
                  <a:gd name="connsiteX0" fmla="*/ 66654 w 95250"/>
                  <a:gd name="connsiteY0" fmla="*/ 62770 h 104775"/>
                  <a:gd name="connsiteX1" fmla="*/ 97134 w 95250"/>
                  <a:gd name="connsiteY1" fmla="*/ 33909 h 104775"/>
                  <a:gd name="connsiteX2" fmla="*/ 97134 w 95250"/>
                  <a:gd name="connsiteY2" fmla="*/ 69628 h 104775"/>
                  <a:gd name="connsiteX3" fmla="*/ 79322 w 95250"/>
                  <a:gd name="connsiteY3" fmla="*/ 84963 h 104775"/>
                  <a:gd name="connsiteX4" fmla="*/ 63796 w 95250"/>
                  <a:gd name="connsiteY4" fmla="*/ 100584 h 104775"/>
                  <a:gd name="connsiteX5" fmla="*/ 66654 w 95250"/>
                  <a:gd name="connsiteY5" fmla="*/ 62770 h 104775"/>
                  <a:gd name="connsiteX6" fmla="*/ 32935 w 95250"/>
                  <a:gd name="connsiteY6" fmla="*/ 41434 h 104775"/>
                  <a:gd name="connsiteX7" fmla="*/ 15124 w 95250"/>
                  <a:gd name="connsiteY7" fmla="*/ 60389 h 104775"/>
                  <a:gd name="connsiteX8" fmla="*/ 34078 w 95250"/>
                  <a:gd name="connsiteY8" fmla="*/ 7144 h 104775"/>
                  <a:gd name="connsiteX9" fmla="*/ 67511 w 95250"/>
                  <a:gd name="connsiteY9" fmla="*/ 7144 h 104775"/>
                  <a:gd name="connsiteX10" fmla="*/ 32935 w 95250"/>
                  <a:gd name="connsiteY10" fmla="*/ 41434 h 104775"/>
                  <a:gd name="connsiteX11" fmla="*/ 61796 w 95250"/>
                  <a:gd name="connsiteY11" fmla="*/ 59531 h 104775"/>
                  <a:gd name="connsiteX12" fmla="*/ 36841 w 95250"/>
                  <a:gd name="connsiteY12" fmla="*/ 84773 h 104775"/>
                  <a:gd name="connsiteX13" fmla="*/ 42175 w 95250"/>
                  <a:gd name="connsiteY13" fmla="*/ 42863 h 104775"/>
                  <a:gd name="connsiteX14" fmla="*/ 75322 w 95250"/>
                  <a:gd name="connsiteY14" fmla="*/ 7144 h 104775"/>
                  <a:gd name="connsiteX15" fmla="*/ 97134 w 95250"/>
                  <a:gd name="connsiteY15" fmla="*/ 7144 h 104775"/>
                  <a:gd name="connsiteX16" fmla="*/ 97134 w 95250"/>
                  <a:gd name="connsiteY16" fmla="*/ 23051 h 104775"/>
                  <a:gd name="connsiteX17" fmla="*/ 61796 w 95250"/>
                  <a:gd name="connsiteY17" fmla="*/ 59531 h 104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95250" h="104775">
                    <a:moveTo>
                      <a:pt x="66654" y="62770"/>
                    </a:moveTo>
                    <a:cubicBezTo>
                      <a:pt x="83894" y="49911"/>
                      <a:pt x="97134" y="33909"/>
                      <a:pt x="97134" y="33909"/>
                    </a:cubicBezTo>
                    <a:lnTo>
                      <a:pt x="97134" y="69628"/>
                    </a:lnTo>
                    <a:cubicBezTo>
                      <a:pt x="92276" y="75248"/>
                      <a:pt x="79322" y="84963"/>
                      <a:pt x="79322" y="84963"/>
                    </a:cubicBezTo>
                    <a:cubicBezTo>
                      <a:pt x="70273" y="92012"/>
                      <a:pt x="63796" y="100584"/>
                      <a:pt x="63796" y="100584"/>
                    </a:cubicBezTo>
                    <a:cubicBezTo>
                      <a:pt x="39603" y="85534"/>
                      <a:pt x="66654" y="62770"/>
                      <a:pt x="66654" y="62770"/>
                    </a:cubicBezTo>
                    <a:moveTo>
                      <a:pt x="32935" y="41434"/>
                    </a:moveTo>
                    <a:cubicBezTo>
                      <a:pt x="19410" y="52292"/>
                      <a:pt x="15124" y="60389"/>
                      <a:pt x="15124" y="60389"/>
                    </a:cubicBezTo>
                    <a:cubicBezTo>
                      <a:pt x="-10594" y="34671"/>
                      <a:pt x="34078" y="7144"/>
                      <a:pt x="34078" y="7144"/>
                    </a:cubicBezTo>
                    <a:lnTo>
                      <a:pt x="67511" y="7144"/>
                    </a:lnTo>
                    <a:cubicBezTo>
                      <a:pt x="62177" y="21717"/>
                      <a:pt x="32935" y="41434"/>
                      <a:pt x="32935" y="41434"/>
                    </a:cubicBezTo>
                    <a:moveTo>
                      <a:pt x="61796" y="59531"/>
                    </a:moveTo>
                    <a:cubicBezTo>
                      <a:pt x="46747" y="72104"/>
                      <a:pt x="36841" y="84773"/>
                      <a:pt x="36841" y="84773"/>
                    </a:cubicBezTo>
                    <a:cubicBezTo>
                      <a:pt x="10837" y="63532"/>
                      <a:pt x="42175" y="42863"/>
                      <a:pt x="42175" y="42863"/>
                    </a:cubicBezTo>
                    <a:cubicBezTo>
                      <a:pt x="67225" y="22384"/>
                      <a:pt x="75322" y="7144"/>
                      <a:pt x="75322" y="7144"/>
                    </a:cubicBezTo>
                    <a:lnTo>
                      <a:pt x="97134" y="7144"/>
                    </a:lnTo>
                    <a:lnTo>
                      <a:pt x="97134" y="23051"/>
                    </a:lnTo>
                    <a:cubicBezTo>
                      <a:pt x="93514" y="32671"/>
                      <a:pt x="61796" y="59531"/>
                      <a:pt x="61796" y="59531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AU"/>
              </a:p>
            </p:txBody>
          </p:sp>
          <p:sp>
            <p:nvSpPr>
              <p:cNvPr id="24" name="Freeform: Shape 10">
                <a:extLst>
                  <a:ext uri="{FF2B5EF4-FFF2-40B4-BE49-F238E27FC236}">
                    <a16:creationId xmlns:a16="http://schemas.microsoft.com/office/drawing/2014/main" id="{0B44B365-7204-7249-995C-3697134985A7}"/>
                  </a:ext>
                </a:extLst>
              </p:cNvPr>
              <p:cNvSpPr/>
              <p:nvPr/>
            </p:nvSpPr>
            <p:spPr>
              <a:xfrm>
                <a:off x="639751" y="2119499"/>
                <a:ext cx="76654" cy="69685"/>
              </a:xfrm>
              <a:custGeom>
                <a:avLst/>
                <a:gdLst>
                  <a:gd name="connsiteX0" fmla="*/ 62770 w 104775"/>
                  <a:gd name="connsiteY0" fmla="*/ 37624 h 95250"/>
                  <a:gd name="connsiteX1" fmla="*/ 33909 w 104775"/>
                  <a:gd name="connsiteY1" fmla="*/ 7144 h 95250"/>
                  <a:gd name="connsiteX2" fmla="*/ 69628 w 104775"/>
                  <a:gd name="connsiteY2" fmla="*/ 7144 h 95250"/>
                  <a:gd name="connsiteX3" fmla="*/ 84963 w 104775"/>
                  <a:gd name="connsiteY3" fmla="*/ 24956 h 95250"/>
                  <a:gd name="connsiteX4" fmla="*/ 100584 w 104775"/>
                  <a:gd name="connsiteY4" fmla="*/ 40481 h 95250"/>
                  <a:gd name="connsiteX5" fmla="*/ 62770 w 104775"/>
                  <a:gd name="connsiteY5" fmla="*/ 37624 h 95250"/>
                  <a:gd name="connsiteX6" fmla="*/ 41434 w 104775"/>
                  <a:gd name="connsiteY6" fmla="*/ 71247 h 95250"/>
                  <a:gd name="connsiteX7" fmla="*/ 60389 w 104775"/>
                  <a:gd name="connsiteY7" fmla="*/ 89059 h 95250"/>
                  <a:gd name="connsiteX8" fmla="*/ 7144 w 104775"/>
                  <a:gd name="connsiteY8" fmla="*/ 70104 h 95250"/>
                  <a:gd name="connsiteX9" fmla="*/ 7144 w 104775"/>
                  <a:gd name="connsiteY9" fmla="*/ 36671 h 95250"/>
                  <a:gd name="connsiteX10" fmla="*/ 41434 w 104775"/>
                  <a:gd name="connsiteY10" fmla="*/ 71247 h 95250"/>
                  <a:gd name="connsiteX11" fmla="*/ 59531 w 104775"/>
                  <a:gd name="connsiteY11" fmla="*/ 42481 h 95250"/>
                  <a:gd name="connsiteX12" fmla="*/ 84773 w 104775"/>
                  <a:gd name="connsiteY12" fmla="*/ 67437 h 95250"/>
                  <a:gd name="connsiteX13" fmla="*/ 42863 w 104775"/>
                  <a:gd name="connsiteY13" fmla="*/ 62103 h 95250"/>
                  <a:gd name="connsiteX14" fmla="*/ 7144 w 104775"/>
                  <a:gd name="connsiteY14" fmla="*/ 28956 h 95250"/>
                  <a:gd name="connsiteX15" fmla="*/ 7144 w 104775"/>
                  <a:gd name="connsiteY15" fmla="*/ 7144 h 95250"/>
                  <a:gd name="connsiteX16" fmla="*/ 23051 w 104775"/>
                  <a:gd name="connsiteY16" fmla="*/ 7144 h 95250"/>
                  <a:gd name="connsiteX17" fmla="*/ 59531 w 104775"/>
                  <a:gd name="connsiteY17" fmla="*/ 42481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04775" h="95250">
                    <a:moveTo>
                      <a:pt x="62770" y="37624"/>
                    </a:moveTo>
                    <a:cubicBezTo>
                      <a:pt x="49911" y="20383"/>
                      <a:pt x="33909" y="7144"/>
                      <a:pt x="33909" y="7144"/>
                    </a:cubicBezTo>
                    <a:lnTo>
                      <a:pt x="69628" y="7144"/>
                    </a:lnTo>
                    <a:cubicBezTo>
                      <a:pt x="75248" y="12002"/>
                      <a:pt x="84963" y="24956"/>
                      <a:pt x="84963" y="24956"/>
                    </a:cubicBezTo>
                    <a:cubicBezTo>
                      <a:pt x="92012" y="34004"/>
                      <a:pt x="100584" y="40481"/>
                      <a:pt x="100584" y="40481"/>
                    </a:cubicBezTo>
                    <a:cubicBezTo>
                      <a:pt x="85534" y="64580"/>
                      <a:pt x="62770" y="37624"/>
                      <a:pt x="62770" y="37624"/>
                    </a:cubicBezTo>
                    <a:moveTo>
                      <a:pt x="41434" y="71247"/>
                    </a:moveTo>
                    <a:cubicBezTo>
                      <a:pt x="52292" y="84773"/>
                      <a:pt x="60389" y="89059"/>
                      <a:pt x="60389" y="89059"/>
                    </a:cubicBezTo>
                    <a:cubicBezTo>
                      <a:pt x="34671" y="114776"/>
                      <a:pt x="7144" y="70104"/>
                      <a:pt x="7144" y="70104"/>
                    </a:cubicBezTo>
                    <a:lnTo>
                      <a:pt x="7144" y="36671"/>
                    </a:lnTo>
                    <a:cubicBezTo>
                      <a:pt x="21717" y="42101"/>
                      <a:pt x="41434" y="71247"/>
                      <a:pt x="41434" y="71247"/>
                    </a:cubicBezTo>
                    <a:moveTo>
                      <a:pt x="59531" y="42481"/>
                    </a:moveTo>
                    <a:cubicBezTo>
                      <a:pt x="72104" y="57531"/>
                      <a:pt x="84773" y="67437"/>
                      <a:pt x="84773" y="67437"/>
                    </a:cubicBezTo>
                    <a:cubicBezTo>
                      <a:pt x="63532" y="93440"/>
                      <a:pt x="42863" y="62103"/>
                      <a:pt x="42863" y="62103"/>
                    </a:cubicBezTo>
                    <a:cubicBezTo>
                      <a:pt x="22384" y="37052"/>
                      <a:pt x="7144" y="28956"/>
                      <a:pt x="7144" y="28956"/>
                    </a:cubicBezTo>
                    <a:lnTo>
                      <a:pt x="7144" y="7144"/>
                    </a:lnTo>
                    <a:lnTo>
                      <a:pt x="23051" y="7144"/>
                    </a:lnTo>
                    <a:cubicBezTo>
                      <a:pt x="32671" y="10763"/>
                      <a:pt x="59531" y="42481"/>
                      <a:pt x="59531" y="42481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AU"/>
              </a:p>
            </p:txBody>
          </p:sp>
        </p:grpSp>
      </p:grpSp>
      <p:sp>
        <p:nvSpPr>
          <p:cNvPr id="25" name="Picture Placeholder 4">
            <a:extLst>
              <a:ext uri="{FF2B5EF4-FFF2-40B4-BE49-F238E27FC236}">
                <a16:creationId xmlns:a16="http://schemas.microsoft.com/office/drawing/2014/main" id="{DBA0A967-644C-7B47-A4B1-82200C78A73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2204614"/>
            <a:ext cx="12192000" cy="4032698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473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B94BFC65-2CA9-394C-B825-E3394A34FF09}"/>
              </a:ext>
            </a:extLst>
          </p:cNvPr>
          <p:cNvSpPr txBox="1"/>
          <p:nvPr/>
        </p:nvSpPr>
        <p:spPr>
          <a:xfrm>
            <a:off x="13552370" y="6179419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A8C6982-F74D-C344-BCD9-9DE59C7B3250}"/>
              </a:ext>
            </a:extLst>
          </p:cNvPr>
          <p:cNvSpPr/>
          <p:nvPr/>
        </p:nvSpPr>
        <p:spPr>
          <a:xfrm>
            <a:off x="0" y="1"/>
            <a:ext cx="12192000" cy="2204863"/>
          </a:xfrm>
          <a:prstGeom prst="rect">
            <a:avLst/>
          </a:prstGeom>
          <a:solidFill>
            <a:srgbClr val="63B1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FD48EE57-0F2D-014C-95FA-6C882CB4F59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8871" y="382227"/>
            <a:ext cx="9144000" cy="1440160"/>
          </a:xfrm>
          <a:prstGeom prst="rect">
            <a:avLst/>
          </a:prstGeom>
        </p:spPr>
        <p:txBody>
          <a:bodyPr anchor="ctr"/>
          <a:lstStyle>
            <a:lvl1pPr algn="l">
              <a:defRPr sz="4000" b="1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63040A0-FA60-A04B-A12A-9E6C14420579}"/>
              </a:ext>
            </a:extLst>
          </p:cNvPr>
          <p:cNvGrpSpPr>
            <a:grpSpLocks noChangeAspect="1"/>
          </p:cNvGrpSpPr>
          <p:nvPr/>
        </p:nvGrpSpPr>
        <p:grpSpPr>
          <a:xfrm>
            <a:off x="10403695" y="-337600"/>
            <a:ext cx="2160239" cy="2159987"/>
            <a:chOff x="948154" y="2050047"/>
            <a:chExt cx="216025" cy="216025"/>
          </a:xfrm>
          <a:solidFill>
            <a:schemeClr val="bg1">
              <a:alpha val="40000"/>
            </a:schemeClr>
          </a:solidFill>
        </p:grpSpPr>
        <p:sp>
          <p:nvSpPr>
            <p:cNvPr id="19" name="Freeform: Shape 6">
              <a:extLst>
                <a:ext uri="{FF2B5EF4-FFF2-40B4-BE49-F238E27FC236}">
                  <a16:creationId xmlns:a16="http://schemas.microsoft.com/office/drawing/2014/main" id="{71433D91-2D78-3444-8ECC-365898913EE7}"/>
                </a:ext>
              </a:extLst>
            </p:cNvPr>
            <p:cNvSpPr/>
            <p:nvPr/>
          </p:nvSpPr>
          <p:spPr>
            <a:xfrm>
              <a:off x="948154" y="2050047"/>
              <a:ext cx="216025" cy="216025"/>
            </a:xfrm>
            <a:custGeom>
              <a:avLst/>
              <a:gdLst>
                <a:gd name="connsiteX0" fmla="*/ 121539 w 295275"/>
                <a:gd name="connsiteY0" fmla="*/ 7144 h 295275"/>
                <a:gd name="connsiteX1" fmla="*/ 121539 w 295275"/>
                <a:gd name="connsiteY1" fmla="*/ 121539 h 295275"/>
                <a:gd name="connsiteX2" fmla="*/ 7144 w 295275"/>
                <a:gd name="connsiteY2" fmla="*/ 121539 h 295275"/>
                <a:gd name="connsiteX3" fmla="*/ 7144 w 295275"/>
                <a:gd name="connsiteY3" fmla="*/ 179451 h 295275"/>
                <a:gd name="connsiteX4" fmla="*/ 121539 w 295275"/>
                <a:gd name="connsiteY4" fmla="*/ 179451 h 295275"/>
                <a:gd name="connsiteX5" fmla="*/ 121539 w 295275"/>
                <a:gd name="connsiteY5" fmla="*/ 293846 h 295275"/>
                <a:gd name="connsiteX6" fmla="*/ 179451 w 295275"/>
                <a:gd name="connsiteY6" fmla="*/ 293846 h 295275"/>
                <a:gd name="connsiteX7" fmla="*/ 179451 w 295275"/>
                <a:gd name="connsiteY7" fmla="*/ 179451 h 295275"/>
                <a:gd name="connsiteX8" fmla="*/ 293846 w 295275"/>
                <a:gd name="connsiteY8" fmla="*/ 179451 h 295275"/>
                <a:gd name="connsiteX9" fmla="*/ 293846 w 295275"/>
                <a:gd name="connsiteY9" fmla="*/ 121539 h 295275"/>
                <a:gd name="connsiteX10" fmla="*/ 179451 w 295275"/>
                <a:gd name="connsiteY10" fmla="*/ 121539 h 295275"/>
                <a:gd name="connsiteX11" fmla="*/ 179451 w 295275"/>
                <a:gd name="connsiteY11" fmla="*/ 7144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95275" h="295275">
                  <a:moveTo>
                    <a:pt x="121539" y="7144"/>
                  </a:moveTo>
                  <a:lnTo>
                    <a:pt x="121539" y="121539"/>
                  </a:lnTo>
                  <a:lnTo>
                    <a:pt x="7144" y="121539"/>
                  </a:lnTo>
                  <a:lnTo>
                    <a:pt x="7144" y="179451"/>
                  </a:lnTo>
                  <a:lnTo>
                    <a:pt x="121539" y="179451"/>
                  </a:lnTo>
                  <a:lnTo>
                    <a:pt x="121539" y="293846"/>
                  </a:lnTo>
                  <a:lnTo>
                    <a:pt x="179451" y="293846"/>
                  </a:lnTo>
                  <a:lnTo>
                    <a:pt x="179451" y="179451"/>
                  </a:lnTo>
                  <a:lnTo>
                    <a:pt x="293846" y="179451"/>
                  </a:lnTo>
                  <a:lnTo>
                    <a:pt x="293846" y="121539"/>
                  </a:lnTo>
                  <a:lnTo>
                    <a:pt x="179451" y="121539"/>
                  </a:lnTo>
                  <a:lnTo>
                    <a:pt x="179451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/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D5CD7F5F-888F-6246-AF30-33E94A601E9B}"/>
                </a:ext>
              </a:extLst>
            </p:cNvPr>
            <p:cNvGrpSpPr/>
            <p:nvPr/>
          </p:nvGrpSpPr>
          <p:grpSpPr>
            <a:xfrm>
              <a:off x="958955" y="2060848"/>
              <a:ext cx="196444" cy="196444"/>
              <a:chOff x="519961" y="1999640"/>
              <a:chExt cx="196444" cy="196444"/>
            </a:xfrm>
            <a:grpFill/>
          </p:grpSpPr>
          <p:sp>
            <p:nvSpPr>
              <p:cNvPr id="21" name="Freeform: Shape 7">
                <a:extLst>
                  <a:ext uri="{FF2B5EF4-FFF2-40B4-BE49-F238E27FC236}">
                    <a16:creationId xmlns:a16="http://schemas.microsoft.com/office/drawing/2014/main" id="{4F8DD2CD-E407-CE4B-8C5C-8C0E804673A0}"/>
                  </a:ext>
                </a:extLst>
              </p:cNvPr>
              <p:cNvSpPr/>
              <p:nvPr/>
            </p:nvSpPr>
            <p:spPr>
              <a:xfrm>
                <a:off x="639820" y="1999640"/>
                <a:ext cx="69685" cy="76654"/>
              </a:xfrm>
              <a:custGeom>
                <a:avLst/>
                <a:gdLst>
                  <a:gd name="connsiteX0" fmla="*/ 37624 w 95250"/>
                  <a:gd name="connsiteY0" fmla="*/ 44958 h 104775"/>
                  <a:gd name="connsiteX1" fmla="*/ 7144 w 95250"/>
                  <a:gd name="connsiteY1" fmla="*/ 73819 h 104775"/>
                  <a:gd name="connsiteX2" fmla="*/ 7144 w 95250"/>
                  <a:gd name="connsiteY2" fmla="*/ 38100 h 104775"/>
                  <a:gd name="connsiteX3" fmla="*/ 24956 w 95250"/>
                  <a:gd name="connsiteY3" fmla="*/ 22765 h 104775"/>
                  <a:gd name="connsiteX4" fmla="*/ 40481 w 95250"/>
                  <a:gd name="connsiteY4" fmla="*/ 7144 h 104775"/>
                  <a:gd name="connsiteX5" fmla="*/ 37624 w 95250"/>
                  <a:gd name="connsiteY5" fmla="*/ 44958 h 104775"/>
                  <a:gd name="connsiteX6" fmla="*/ 71342 w 95250"/>
                  <a:gd name="connsiteY6" fmla="*/ 66294 h 104775"/>
                  <a:gd name="connsiteX7" fmla="*/ 89154 w 95250"/>
                  <a:gd name="connsiteY7" fmla="*/ 47339 h 104775"/>
                  <a:gd name="connsiteX8" fmla="*/ 70199 w 95250"/>
                  <a:gd name="connsiteY8" fmla="*/ 100584 h 104775"/>
                  <a:gd name="connsiteX9" fmla="*/ 36767 w 95250"/>
                  <a:gd name="connsiteY9" fmla="*/ 100584 h 104775"/>
                  <a:gd name="connsiteX10" fmla="*/ 71342 w 95250"/>
                  <a:gd name="connsiteY10" fmla="*/ 66294 h 104775"/>
                  <a:gd name="connsiteX11" fmla="*/ 42481 w 95250"/>
                  <a:gd name="connsiteY11" fmla="*/ 48197 h 104775"/>
                  <a:gd name="connsiteX12" fmla="*/ 67437 w 95250"/>
                  <a:gd name="connsiteY12" fmla="*/ 22955 h 104775"/>
                  <a:gd name="connsiteX13" fmla="*/ 62103 w 95250"/>
                  <a:gd name="connsiteY13" fmla="*/ 64865 h 104775"/>
                  <a:gd name="connsiteX14" fmla="*/ 28956 w 95250"/>
                  <a:gd name="connsiteY14" fmla="*/ 100584 h 104775"/>
                  <a:gd name="connsiteX15" fmla="*/ 7144 w 95250"/>
                  <a:gd name="connsiteY15" fmla="*/ 100584 h 104775"/>
                  <a:gd name="connsiteX16" fmla="*/ 7144 w 95250"/>
                  <a:gd name="connsiteY16" fmla="*/ 84582 h 104775"/>
                  <a:gd name="connsiteX17" fmla="*/ 42481 w 95250"/>
                  <a:gd name="connsiteY17" fmla="*/ 48197 h 104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95250" h="104775">
                    <a:moveTo>
                      <a:pt x="37624" y="44958"/>
                    </a:moveTo>
                    <a:cubicBezTo>
                      <a:pt x="20383" y="57817"/>
                      <a:pt x="7144" y="73819"/>
                      <a:pt x="7144" y="73819"/>
                    </a:cubicBezTo>
                    <a:lnTo>
                      <a:pt x="7144" y="38100"/>
                    </a:lnTo>
                    <a:cubicBezTo>
                      <a:pt x="12002" y="32480"/>
                      <a:pt x="24956" y="22765"/>
                      <a:pt x="24956" y="22765"/>
                    </a:cubicBezTo>
                    <a:cubicBezTo>
                      <a:pt x="34004" y="15716"/>
                      <a:pt x="40481" y="7144"/>
                      <a:pt x="40481" y="7144"/>
                    </a:cubicBezTo>
                    <a:cubicBezTo>
                      <a:pt x="64580" y="22193"/>
                      <a:pt x="37624" y="44958"/>
                      <a:pt x="37624" y="44958"/>
                    </a:cubicBezTo>
                    <a:moveTo>
                      <a:pt x="71342" y="66294"/>
                    </a:moveTo>
                    <a:cubicBezTo>
                      <a:pt x="84868" y="55436"/>
                      <a:pt x="89154" y="47339"/>
                      <a:pt x="89154" y="47339"/>
                    </a:cubicBezTo>
                    <a:cubicBezTo>
                      <a:pt x="114871" y="73057"/>
                      <a:pt x="70199" y="100584"/>
                      <a:pt x="70199" y="100584"/>
                    </a:cubicBezTo>
                    <a:lnTo>
                      <a:pt x="36767" y="100584"/>
                    </a:lnTo>
                    <a:cubicBezTo>
                      <a:pt x="42101" y="86011"/>
                      <a:pt x="71342" y="66294"/>
                      <a:pt x="71342" y="66294"/>
                    </a:cubicBezTo>
                    <a:moveTo>
                      <a:pt x="42481" y="48197"/>
                    </a:moveTo>
                    <a:cubicBezTo>
                      <a:pt x="57531" y="35624"/>
                      <a:pt x="67437" y="22955"/>
                      <a:pt x="67437" y="22955"/>
                    </a:cubicBezTo>
                    <a:cubicBezTo>
                      <a:pt x="93345" y="44196"/>
                      <a:pt x="62103" y="64865"/>
                      <a:pt x="62103" y="64865"/>
                    </a:cubicBezTo>
                    <a:cubicBezTo>
                      <a:pt x="37052" y="85344"/>
                      <a:pt x="28956" y="100584"/>
                      <a:pt x="28956" y="100584"/>
                    </a:cubicBezTo>
                    <a:lnTo>
                      <a:pt x="7144" y="100584"/>
                    </a:lnTo>
                    <a:lnTo>
                      <a:pt x="7144" y="84582"/>
                    </a:lnTo>
                    <a:cubicBezTo>
                      <a:pt x="10763" y="75057"/>
                      <a:pt x="42481" y="48197"/>
                      <a:pt x="42481" y="48197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AU"/>
              </a:p>
            </p:txBody>
          </p:sp>
          <p:sp>
            <p:nvSpPr>
              <p:cNvPr id="22" name="Freeform: Shape 8">
                <a:extLst>
                  <a:ext uri="{FF2B5EF4-FFF2-40B4-BE49-F238E27FC236}">
                    <a16:creationId xmlns:a16="http://schemas.microsoft.com/office/drawing/2014/main" id="{00DF989F-967B-8E4B-AA6C-6A49DB92B5DD}"/>
                  </a:ext>
                </a:extLst>
              </p:cNvPr>
              <p:cNvSpPr/>
              <p:nvPr/>
            </p:nvSpPr>
            <p:spPr>
              <a:xfrm>
                <a:off x="519961" y="2002095"/>
                <a:ext cx="76654" cy="69685"/>
              </a:xfrm>
              <a:custGeom>
                <a:avLst/>
                <a:gdLst>
                  <a:gd name="connsiteX0" fmla="*/ 44863 w 104775"/>
                  <a:gd name="connsiteY0" fmla="*/ 66654 h 95250"/>
                  <a:gd name="connsiteX1" fmla="*/ 73724 w 104775"/>
                  <a:gd name="connsiteY1" fmla="*/ 97134 h 95250"/>
                  <a:gd name="connsiteX2" fmla="*/ 38100 w 104775"/>
                  <a:gd name="connsiteY2" fmla="*/ 97134 h 95250"/>
                  <a:gd name="connsiteX3" fmla="*/ 22765 w 104775"/>
                  <a:gd name="connsiteY3" fmla="*/ 79322 h 95250"/>
                  <a:gd name="connsiteX4" fmla="*/ 7144 w 104775"/>
                  <a:gd name="connsiteY4" fmla="*/ 63892 h 95250"/>
                  <a:gd name="connsiteX5" fmla="*/ 44863 w 104775"/>
                  <a:gd name="connsiteY5" fmla="*/ 66654 h 95250"/>
                  <a:gd name="connsiteX6" fmla="*/ 66294 w 104775"/>
                  <a:gd name="connsiteY6" fmla="*/ 32935 h 95250"/>
                  <a:gd name="connsiteX7" fmla="*/ 47339 w 104775"/>
                  <a:gd name="connsiteY7" fmla="*/ 15124 h 95250"/>
                  <a:gd name="connsiteX8" fmla="*/ 100584 w 104775"/>
                  <a:gd name="connsiteY8" fmla="*/ 34078 h 95250"/>
                  <a:gd name="connsiteX9" fmla="*/ 100584 w 104775"/>
                  <a:gd name="connsiteY9" fmla="*/ 67511 h 95250"/>
                  <a:gd name="connsiteX10" fmla="*/ 66294 w 104775"/>
                  <a:gd name="connsiteY10" fmla="*/ 32935 h 95250"/>
                  <a:gd name="connsiteX11" fmla="*/ 48101 w 104775"/>
                  <a:gd name="connsiteY11" fmla="*/ 61796 h 95250"/>
                  <a:gd name="connsiteX12" fmla="*/ 22955 w 104775"/>
                  <a:gd name="connsiteY12" fmla="*/ 36841 h 95250"/>
                  <a:gd name="connsiteX13" fmla="*/ 64865 w 104775"/>
                  <a:gd name="connsiteY13" fmla="*/ 42175 h 95250"/>
                  <a:gd name="connsiteX14" fmla="*/ 100584 w 104775"/>
                  <a:gd name="connsiteY14" fmla="*/ 75322 h 95250"/>
                  <a:gd name="connsiteX15" fmla="*/ 100584 w 104775"/>
                  <a:gd name="connsiteY15" fmla="*/ 97134 h 95250"/>
                  <a:gd name="connsiteX16" fmla="*/ 84582 w 104775"/>
                  <a:gd name="connsiteY16" fmla="*/ 97134 h 95250"/>
                  <a:gd name="connsiteX17" fmla="*/ 48101 w 104775"/>
                  <a:gd name="connsiteY17" fmla="*/ 61796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04775" h="95250">
                    <a:moveTo>
                      <a:pt x="44863" y="66654"/>
                    </a:moveTo>
                    <a:cubicBezTo>
                      <a:pt x="57722" y="83894"/>
                      <a:pt x="73724" y="97134"/>
                      <a:pt x="73724" y="97134"/>
                    </a:cubicBezTo>
                    <a:lnTo>
                      <a:pt x="38100" y="97134"/>
                    </a:lnTo>
                    <a:cubicBezTo>
                      <a:pt x="32480" y="92276"/>
                      <a:pt x="22765" y="79322"/>
                      <a:pt x="22765" y="79322"/>
                    </a:cubicBezTo>
                    <a:cubicBezTo>
                      <a:pt x="15716" y="70369"/>
                      <a:pt x="7144" y="63892"/>
                      <a:pt x="7144" y="63892"/>
                    </a:cubicBezTo>
                    <a:cubicBezTo>
                      <a:pt x="22193" y="39603"/>
                      <a:pt x="44863" y="66654"/>
                      <a:pt x="44863" y="66654"/>
                    </a:cubicBezTo>
                    <a:moveTo>
                      <a:pt x="66294" y="32935"/>
                    </a:moveTo>
                    <a:cubicBezTo>
                      <a:pt x="55436" y="19410"/>
                      <a:pt x="47339" y="15124"/>
                      <a:pt x="47339" y="15124"/>
                    </a:cubicBezTo>
                    <a:cubicBezTo>
                      <a:pt x="73057" y="-10594"/>
                      <a:pt x="100584" y="34078"/>
                      <a:pt x="100584" y="34078"/>
                    </a:cubicBezTo>
                    <a:lnTo>
                      <a:pt x="100584" y="67511"/>
                    </a:lnTo>
                    <a:cubicBezTo>
                      <a:pt x="86011" y="62177"/>
                      <a:pt x="66294" y="32935"/>
                      <a:pt x="66294" y="32935"/>
                    </a:cubicBezTo>
                    <a:moveTo>
                      <a:pt x="48101" y="61796"/>
                    </a:moveTo>
                    <a:cubicBezTo>
                      <a:pt x="35624" y="46747"/>
                      <a:pt x="22955" y="36841"/>
                      <a:pt x="22955" y="36841"/>
                    </a:cubicBezTo>
                    <a:cubicBezTo>
                      <a:pt x="44196" y="10837"/>
                      <a:pt x="64865" y="42175"/>
                      <a:pt x="64865" y="42175"/>
                    </a:cubicBezTo>
                    <a:cubicBezTo>
                      <a:pt x="85344" y="67225"/>
                      <a:pt x="100584" y="75322"/>
                      <a:pt x="100584" y="75322"/>
                    </a:cubicBezTo>
                    <a:lnTo>
                      <a:pt x="100584" y="97134"/>
                    </a:lnTo>
                    <a:lnTo>
                      <a:pt x="84582" y="97134"/>
                    </a:lnTo>
                    <a:cubicBezTo>
                      <a:pt x="74962" y="93514"/>
                      <a:pt x="48101" y="61796"/>
                      <a:pt x="48101" y="61796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AU"/>
              </a:p>
            </p:txBody>
          </p:sp>
          <p:sp>
            <p:nvSpPr>
              <p:cNvPr id="23" name="Freeform: Shape 9">
                <a:extLst>
                  <a:ext uri="{FF2B5EF4-FFF2-40B4-BE49-F238E27FC236}">
                    <a16:creationId xmlns:a16="http://schemas.microsoft.com/office/drawing/2014/main" id="{B7FB4A33-B577-4540-98E0-BF6BA3C0CC8C}"/>
                  </a:ext>
                </a:extLst>
              </p:cNvPr>
              <p:cNvSpPr/>
              <p:nvPr/>
            </p:nvSpPr>
            <p:spPr>
              <a:xfrm>
                <a:off x="522416" y="2119430"/>
                <a:ext cx="69685" cy="76654"/>
              </a:xfrm>
              <a:custGeom>
                <a:avLst/>
                <a:gdLst>
                  <a:gd name="connsiteX0" fmla="*/ 66654 w 95250"/>
                  <a:gd name="connsiteY0" fmla="*/ 62770 h 104775"/>
                  <a:gd name="connsiteX1" fmla="*/ 97134 w 95250"/>
                  <a:gd name="connsiteY1" fmla="*/ 33909 h 104775"/>
                  <a:gd name="connsiteX2" fmla="*/ 97134 w 95250"/>
                  <a:gd name="connsiteY2" fmla="*/ 69628 h 104775"/>
                  <a:gd name="connsiteX3" fmla="*/ 79322 w 95250"/>
                  <a:gd name="connsiteY3" fmla="*/ 84963 h 104775"/>
                  <a:gd name="connsiteX4" fmla="*/ 63796 w 95250"/>
                  <a:gd name="connsiteY4" fmla="*/ 100584 h 104775"/>
                  <a:gd name="connsiteX5" fmla="*/ 66654 w 95250"/>
                  <a:gd name="connsiteY5" fmla="*/ 62770 h 104775"/>
                  <a:gd name="connsiteX6" fmla="*/ 32935 w 95250"/>
                  <a:gd name="connsiteY6" fmla="*/ 41434 h 104775"/>
                  <a:gd name="connsiteX7" fmla="*/ 15124 w 95250"/>
                  <a:gd name="connsiteY7" fmla="*/ 60389 h 104775"/>
                  <a:gd name="connsiteX8" fmla="*/ 34078 w 95250"/>
                  <a:gd name="connsiteY8" fmla="*/ 7144 h 104775"/>
                  <a:gd name="connsiteX9" fmla="*/ 67511 w 95250"/>
                  <a:gd name="connsiteY9" fmla="*/ 7144 h 104775"/>
                  <a:gd name="connsiteX10" fmla="*/ 32935 w 95250"/>
                  <a:gd name="connsiteY10" fmla="*/ 41434 h 104775"/>
                  <a:gd name="connsiteX11" fmla="*/ 61796 w 95250"/>
                  <a:gd name="connsiteY11" fmla="*/ 59531 h 104775"/>
                  <a:gd name="connsiteX12" fmla="*/ 36841 w 95250"/>
                  <a:gd name="connsiteY12" fmla="*/ 84773 h 104775"/>
                  <a:gd name="connsiteX13" fmla="*/ 42175 w 95250"/>
                  <a:gd name="connsiteY13" fmla="*/ 42863 h 104775"/>
                  <a:gd name="connsiteX14" fmla="*/ 75322 w 95250"/>
                  <a:gd name="connsiteY14" fmla="*/ 7144 h 104775"/>
                  <a:gd name="connsiteX15" fmla="*/ 97134 w 95250"/>
                  <a:gd name="connsiteY15" fmla="*/ 7144 h 104775"/>
                  <a:gd name="connsiteX16" fmla="*/ 97134 w 95250"/>
                  <a:gd name="connsiteY16" fmla="*/ 23051 h 104775"/>
                  <a:gd name="connsiteX17" fmla="*/ 61796 w 95250"/>
                  <a:gd name="connsiteY17" fmla="*/ 59531 h 104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95250" h="104775">
                    <a:moveTo>
                      <a:pt x="66654" y="62770"/>
                    </a:moveTo>
                    <a:cubicBezTo>
                      <a:pt x="83894" y="49911"/>
                      <a:pt x="97134" y="33909"/>
                      <a:pt x="97134" y="33909"/>
                    </a:cubicBezTo>
                    <a:lnTo>
                      <a:pt x="97134" y="69628"/>
                    </a:lnTo>
                    <a:cubicBezTo>
                      <a:pt x="92276" y="75248"/>
                      <a:pt x="79322" y="84963"/>
                      <a:pt x="79322" y="84963"/>
                    </a:cubicBezTo>
                    <a:cubicBezTo>
                      <a:pt x="70273" y="92012"/>
                      <a:pt x="63796" y="100584"/>
                      <a:pt x="63796" y="100584"/>
                    </a:cubicBezTo>
                    <a:cubicBezTo>
                      <a:pt x="39603" y="85534"/>
                      <a:pt x="66654" y="62770"/>
                      <a:pt x="66654" y="62770"/>
                    </a:cubicBezTo>
                    <a:moveTo>
                      <a:pt x="32935" y="41434"/>
                    </a:moveTo>
                    <a:cubicBezTo>
                      <a:pt x="19410" y="52292"/>
                      <a:pt x="15124" y="60389"/>
                      <a:pt x="15124" y="60389"/>
                    </a:cubicBezTo>
                    <a:cubicBezTo>
                      <a:pt x="-10594" y="34671"/>
                      <a:pt x="34078" y="7144"/>
                      <a:pt x="34078" y="7144"/>
                    </a:cubicBezTo>
                    <a:lnTo>
                      <a:pt x="67511" y="7144"/>
                    </a:lnTo>
                    <a:cubicBezTo>
                      <a:pt x="62177" y="21717"/>
                      <a:pt x="32935" y="41434"/>
                      <a:pt x="32935" y="41434"/>
                    </a:cubicBezTo>
                    <a:moveTo>
                      <a:pt x="61796" y="59531"/>
                    </a:moveTo>
                    <a:cubicBezTo>
                      <a:pt x="46747" y="72104"/>
                      <a:pt x="36841" y="84773"/>
                      <a:pt x="36841" y="84773"/>
                    </a:cubicBezTo>
                    <a:cubicBezTo>
                      <a:pt x="10837" y="63532"/>
                      <a:pt x="42175" y="42863"/>
                      <a:pt x="42175" y="42863"/>
                    </a:cubicBezTo>
                    <a:cubicBezTo>
                      <a:pt x="67225" y="22384"/>
                      <a:pt x="75322" y="7144"/>
                      <a:pt x="75322" y="7144"/>
                    </a:cubicBezTo>
                    <a:lnTo>
                      <a:pt x="97134" y="7144"/>
                    </a:lnTo>
                    <a:lnTo>
                      <a:pt x="97134" y="23051"/>
                    </a:lnTo>
                    <a:cubicBezTo>
                      <a:pt x="93514" y="32671"/>
                      <a:pt x="61796" y="59531"/>
                      <a:pt x="61796" y="59531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AU"/>
              </a:p>
            </p:txBody>
          </p:sp>
          <p:sp>
            <p:nvSpPr>
              <p:cNvPr id="24" name="Freeform: Shape 10">
                <a:extLst>
                  <a:ext uri="{FF2B5EF4-FFF2-40B4-BE49-F238E27FC236}">
                    <a16:creationId xmlns:a16="http://schemas.microsoft.com/office/drawing/2014/main" id="{0B44B365-7204-7249-995C-3697134985A7}"/>
                  </a:ext>
                </a:extLst>
              </p:cNvPr>
              <p:cNvSpPr/>
              <p:nvPr/>
            </p:nvSpPr>
            <p:spPr>
              <a:xfrm>
                <a:off x="639751" y="2119499"/>
                <a:ext cx="76654" cy="69685"/>
              </a:xfrm>
              <a:custGeom>
                <a:avLst/>
                <a:gdLst>
                  <a:gd name="connsiteX0" fmla="*/ 62770 w 104775"/>
                  <a:gd name="connsiteY0" fmla="*/ 37624 h 95250"/>
                  <a:gd name="connsiteX1" fmla="*/ 33909 w 104775"/>
                  <a:gd name="connsiteY1" fmla="*/ 7144 h 95250"/>
                  <a:gd name="connsiteX2" fmla="*/ 69628 w 104775"/>
                  <a:gd name="connsiteY2" fmla="*/ 7144 h 95250"/>
                  <a:gd name="connsiteX3" fmla="*/ 84963 w 104775"/>
                  <a:gd name="connsiteY3" fmla="*/ 24956 h 95250"/>
                  <a:gd name="connsiteX4" fmla="*/ 100584 w 104775"/>
                  <a:gd name="connsiteY4" fmla="*/ 40481 h 95250"/>
                  <a:gd name="connsiteX5" fmla="*/ 62770 w 104775"/>
                  <a:gd name="connsiteY5" fmla="*/ 37624 h 95250"/>
                  <a:gd name="connsiteX6" fmla="*/ 41434 w 104775"/>
                  <a:gd name="connsiteY6" fmla="*/ 71247 h 95250"/>
                  <a:gd name="connsiteX7" fmla="*/ 60389 w 104775"/>
                  <a:gd name="connsiteY7" fmla="*/ 89059 h 95250"/>
                  <a:gd name="connsiteX8" fmla="*/ 7144 w 104775"/>
                  <a:gd name="connsiteY8" fmla="*/ 70104 h 95250"/>
                  <a:gd name="connsiteX9" fmla="*/ 7144 w 104775"/>
                  <a:gd name="connsiteY9" fmla="*/ 36671 h 95250"/>
                  <a:gd name="connsiteX10" fmla="*/ 41434 w 104775"/>
                  <a:gd name="connsiteY10" fmla="*/ 71247 h 95250"/>
                  <a:gd name="connsiteX11" fmla="*/ 59531 w 104775"/>
                  <a:gd name="connsiteY11" fmla="*/ 42481 h 95250"/>
                  <a:gd name="connsiteX12" fmla="*/ 84773 w 104775"/>
                  <a:gd name="connsiteY12" fmla="*/ 67437 h 95250"/>
                  <a:gd name="connsiteX13" fmla="*/ 42863 w 104775"/>
                  <a:gd name="connsiteY13" fmla="*/ 62103 h 95250"/>
                  <a:gd name="connsiteX14" fmla="*/ 7144 w 104775"/>
                  <a:gd name="connsiteY14" fmla="*/ 28956 h 95250"/>
                  <a:gd name="connsiteX15" fmla="*/ 7144 w 104775"/>
                  <a:gd name="connsiteY15" fmla="*/ 7144 h 95250"/>
                  <a:gd name="connsiteX16" fmla="*/ 23051 w 104775"/>
                  <a:gd name="connsiteY16" fmla="*/ 7144 h 95250"/>
                  <a:gd name="connsiteX17" fmla="*/ 59531 w 104775"/>
                  <a:gd name="connsiteY17" fmla="*/ 42481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04775" h="95250">
                    <a:moveTo>
                      <a:pt x="62770" y="37624"/>
                    </a:moveTo>
                    <a:cubicBezTo>
                      <a:pt x="49911" y="20383"/>
                      <a:pt x="33909" y="7144"/>
                      <a:pt x="33909" y="7144"/>
                    </a:cubicBezTo>
                    <a:lnTo>
                      <a:pt x="69628" y="7144"/>
                    </a:lnTo>
                    <a:cubicBezTo>
                      <a:pt x="75248" y="12002"/>
                      <a:pt x="84963" y="24956"/>
                      <a:pt x="84963" y="24956"/>
                    </a:cubicBezTo>
                    <a:cubicBezTo>
                      <a:pt x="92012" y="34004"/>
                      <a:pt x="100584" y="40481"/>
                      <a:pt x="100584" y="40481"/>
                    </a:cubicBezTo>
                    <a:cubicBezTo>
                      <a:pt x="85534" y="64580"/>
                      <a:pt x="62770" y="37624"/>
                      <a:pt x="62770" y="37624"/>
                    </a:cubicBezTo>
                    <a:moveTo>
                      <a:pt x="41434" y="71247"/>
                    </a:moveTo>
                    <a:cubicBezTo>
                      <a:pt x="52292" y="84773"/>
                      <a:pt x="60389" y="89059"/>
                      <a:pt x="60389" y="89059"/>
                    </a:cubicBezTo>
                    <a:cubicBezTo>
                      <a:pt x="34671" y="114776"/>
                      <a:pt x="7144" y="70104"/>
                      <a:pt x="7144" y="70104"/>
                    </a:cubicBezTo>
                    <a:lnTo>
                      <a:pt x="7144" y="36671"/>
                    </a:lnTo>
                    <a:cubicBezTo>
                      <a:pt x="21717" y="42101"/>
                      <a:pt x="41434" y="71247"/>
                      <a:pt x="41434" y="71247"/>
                    </a:cubicBezTo>
                    <a:moveTo>
                      <a:pt x="59531" y="42481"/>
                    </a:moveTo>
                    <a:cubicBezTo>
                      <a:pt x="72104" y="57531"/>
                      <a:pt x="84773" y="67437"/>
                      <a:pt x="84773" y="67437"/>
                    </a:cubicBezTo>
                    <a:cubicBezTo>
                      <a:pt x="63532" y="93440"/>
                      <a:pt x="42863" y="62103"/>
                      <a:pt x="42863" y="62103"/>
                    </a:cubicBezTo>
                    <a:cubicBezTo>
                      <a:pt x="22384" y="37052"/>
                      <a:pt x="7144" y="28956"/>
                      <a:pt x="7144" y="28956"/>
                    </a:cubicBezTo>
                    <a:lnTo>
                      <a:pt x="7144" y="7144"/>
                    </a:lnTo>
                    <a:lnTo>
                      <a:pt x="23051" y="7144"/>
                    </a:lnTo>
                    <a:cubicBezTo>
                      <a:pt x="32671" y="10763"/>
                      <a:pt x="59531" y="42481"/>
                      <a:pt x="59531" y="42481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AU"/>
              </a:p>
            </p:txBody>
          </p:sp>
        </p:grpSp>
      </p:grpSp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AD61DED6-6F59-4313-9750-39CDEA464BC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2204614"/>
            <a:ext cx="12192000" cy="4032698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220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8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212070A-43F5-524F-8B4B-F879177CF3FC}"/>
              </a:ext>
            </a:extLst>
          </p:cNvPr>
          <p:cNvSpPr/>
          <p:nvPr/>
        </p:nvSpPr>
        <p:spPr>
          <a:xfrm>
            <a:off x="0" y="2974999"/>
            <a:ext cx="12192000" cy="3262313"/>
          </a:xfrm>
          <a:prstGeom prst="rect">
            <a:avLst/>
          </a:prstGeom>
          <a:solidFill>
            <a:srgbClr val="C3DD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C230445-4E83-DA40-8B38-F9B8B119014C}"/>
              </a:ext>
            </a:extLst>
          </p:cNvPr>
          <p:cNvGrpSpPr>
            <a:grpSpLocks noChangeAspect="1"/>
          </p:cNvGrpSpPr>
          <p:nvPr/>
        </p:nvGrpSpPr>
        <p:grpSpPr>
          <a:xfrm>
            <a:off x="10440632" y="2517318"/>
            <a:ext cx="2160239" cy="2159987"/>
            <a:chOff x="948154" y="2050047"/>
            <a:chExt cx="216025" cy="216025"/>
          </a:xfrm>
          <a:solidFill>
            <a:schemeClr val="bg1">
              <a:alpha val="40000"/>
            </a:schemeClr>
          </a:solidFill>
        </p:grpSpPr>
        <p:sp>
          <p:nvSpPr>
            <p:cNvPr id="9" name="Freeform: Shape 6">
              <a:extLst>
                <a:ext uri="{FF2B5EF4-FFF2-40B4-BE49-F238E27FC236}">
                  <a16:creationId xmlns:a16="http://schemas.microsoft.com/office/drawing/2014/main" id="{AD7F5AD0-263A-F948-94CF-36844078F80A}"/>
                </a:ext>
              </a:extLst>
            </p:cNvPr>
            <p:cNvSpPr/>
            <p:nvPr/>
          </p:nvSpPr>
          <p:spPr>
            <a:xfrm>
              <a:off x="948154" y="2050047"/>
              <a:ext cx="216025" cy="216025"/>
            </a:xfrm>
            <a:custGeom>
              <a:avLst/>
              <a:gdLst>
                <a:gd name="connsiteX0" fmla="*/ 121539 w 295275"/>
                <a:gd name="connsiteY0" fmla="*/ 7144 h 295275"/>
                <a:gd name="connsiteX1" fmla="*/ 121539 w 295275"/>
                <a:gd name="connsiteY1" fmla="*/ 121539 h 295275"/>
                <a:gd name="connsiteX2" fmla="*/ 7144 w 295275"/>
                <a:gd name="connsiteY2" fmla="*/ 121539 h 295275"/>
                <a:gd name="connsiteX3" fmla="*/ 7144 w 295275"/>
                <a:gd name="connsiteY3" fmla="*/ 179451 h 295275"/>
                <a:gd name="connsiteX4" fmla="*/ 121539 w 295275"/>
                <a:gd name="connsiteY4" fmla="*/ 179451 h 295275"/>
                <a:gd name="connsiteX5" fmla="*/ 121539 w 295275"/>
                <a:gd name="connsiteY5" fmla="*/ 293846 h 295275"/>
                <a:gd name="connsiteX6" fmla="*/ 179451 w 295275"/>
                <a:gd name="connsiteY6" fmla="*/ 293846 h 295275"/>
                <a:gd name="connsiteX7" fmla="*/ 179451 w 295275"/>
                <a:gd name="connsiteY7" fmla="*/ 179451 h 295275"/>
                <a:gd name="connsiteX8" fmla="*/ 293846 w 295275"/>
                <a:gd name="connsiteY8" fmla="*/ 179451 h 295275"/>
                <a:gd name="connsiteX9" fmla="*/ 293846 w 295275"/>
                <a:gd name="connsiteY9" fmla="*/ 121539 h 295275"/>
                <a:gd name="connsiteX10" fmla="*/ 179451 w 295275"/>
                <a:gd name="connsiteY10" fmla="*/ 121539 h 295275"/>
                <a:gd name="connsiteX11" fmla="*/ 179451 w 295275"/>
                <a:gd name="connsiteY11" fmla="*/ 7144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95275" h="295275">
                  <a:moveTo>
                    <a:pt x="121539" y="7144"/>
                  </a:moveTo>
                  <a:lnTo>
                    <a:pt x="121539" y="121539"/>
                  </a:lnTo>
                  <a:lnTo>
                    <a:pt x="7144" y="121539"/>
                  </a:lnTo>
                  <a:lnTo>
                    <a:pt x="7144" y="179451"/>
                  </a:lnTo>
                  <a:lnTo>
                    <a:pt x="121539" y="179451"/>
                  </a:lnTo>
                  <a:lnTo>
                    <a:pt x="121539" y="293846"/>
                  </a:lnTo>
                  <a:lnTo>
                    <a:pt x="179451" y="293846"/>
                  </a:lnTo>
                  <a:lnTo>
                    <a:pt x="179451" y="179451"/>
                  </a:lnTo>
                  <a:lnTo>
                    <a:pt x="293846" y="179451"/>
                  </a:lnTo>
                  <a:lnTo>
                    <a:pt x="293846" y="121539"/>
                  </a:lnTo>
                  <a:lnTo>
                    <a:pt x="179451" y="121539"/>
                  </a:lnTo>
                  <a:lnTo>
                    <a:pt x="179451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A0C96EDF-E8E0-A647-B7B7-BCC69BA24108}"/>
                </a:ext>
              </a:extLst>
            </p:cNvPr>
            <p:cNvGrpSpPr/>
            <p:nvPr/>
          </p:nvGrpSpPr>
          <p:grpSpPr>
            <a:xfrm>
              <a:off x="958955" y="2060848"/>
              <a:ext cx="196444" cy="196444"/>
              <a:chOff x="519961" y="1999640"/>
              <a:chExt cx="196444" cy="196444"/>
            </a:xfrm>
            <a:grpFill/>
          </p:grpSpPr>
          <p:sp>
            <p:nvSpPr>
              <p:cNvPr id="11" name="Freeform: Shape 7">
                <a:extLst>
                  <a:ext uri="{FF2B5EF4-FFF2-40B4-BE49-F238E27FC236}">
                    <a16:creationId xmlns:a16="http://schemas.microsoft.com/office/drawing/2014/main" id="{BF9E1123-EAC0-0E4F-8573-3846DF9DCFC9}"/>
                  </a:ext>
                </a:extLst>
              </p:cNvPr>
              <p:cNvSpPr/>
              <p:nvPr/>
            </p:nvSpPr>
            <p:spPr>
              <a:xfrm>
                <a:off x="639820" y="1999640"/>
                <a:ext cx="69685" cy="76654"/>
              </a:xfrm>
              <a:custGeom>
                <a:avLst/>
                <a:gdLst>
                  <a:gd name="connsiteX0" fmla="*/ 37624 w 95250"/>
                  <a:gd name="connsiteY0" fmla="*/ 44958 h 104775"/>
                  <a:gd name="connsiteX1" fmla="*/ 7144 w 95250"/>
                  <a:gd name="connsiteY1" fmla="*/ 73819 h 104775"/>
                  <a:gd name="connsiteX2" fmla="*/ 7144 w 95250"/>
                  <a:gd name="connsiteY2" fmla="*/ 38100 h 104775"/>
                  <a:gd name="connsiteX3" fmla="*/ 24956 w 95250"/>
                  <a:gd name="connsiteY3" fmla="*/ 22765 h 104775"/>
                  <a:gd name="connsiteX4" fmla="*/ 40481 w 95250"/>
                  <a:gd name="connsiteY4" fmla="*/ 7144 h 104775"/>
                  <a:gd name="connsiteX5" fmla="*/ 37624 w 95250"/>
                  <a:gd name="connsiteY5" fmla="*/ 44958 h 104775"/>
                  <a:gd name="connsiteX6" fmla="*/ 71342 w 95250"/>
                  <a:gd name="connsiteY6" fmla="*/ 66294 h 104775"/>
                  <a:gd name="connsiteX7" fmla="*/ 89154 w 95250"/>
                  <a:gd name="connsiteY7" fmla="*/ 47339 h 104775"/>
                  <a:gd name="connsiteX8" fmla="*/ 70199 w 95250"/>
                  <a:gd name="connsiteY8" fmla="*/ 100584 h 104775"/>
                  <a:gd name="connsiteX9" fmla="*/ 36767 w 95250"/>
                  <a:gd name="connsiteY9" fmla="*/ 100584 h 104775"/>
                  <a:gd name="connsiteX10" fmla="*/ 71342 w 95250"/>
                  <a:gd name="connsiteY10" fmla="*/ 66294 h 104775"/>
                  <a:gd name="connsiteX11" fmla="*/ 42481 w 95250"/>
                  <a:gd name="connsiteY11" fmla="*/ 48197 h 104775"/>
                  <a:gd name="connsiteX12" fmla="*/ 67437 w 95250"/>
                  <a:gd name="connsiteY12" fmla="*/ 22955 h 104775"/>
                  <a:gd name="connsiteX13" fmla="*/ 62103 w 95250"/>
                  <a:gd name="connsiteY13" fmla="*/ 64865 h 104775"/>
                  <a:gd name="connsiteX14" fmla="*/ 28956 w 95250"/>
                  <a:gd name="connsiteY14" fmla="*/ 100584 h 104775"/>
                  <a:gd name="connsiteX15" fmla="*/ 7144 w 95250"/>
                  <a:gd name="connsiteY15" fmla="*/ 100584 h 104775"/>
                  <a:gd name="connsiteX16" fmla="*/ 7144 w 95250"/>
                  <a:gd name="connsiteY16" fmla="*/ 84582 h 104775"/>
                  <a:gd name="connsiteX17" fmla="*/ 42481 w 95250"/>
                  <a:gd name="connsiteY17" fmla="*/ 48197 h 104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95250" h="104775">
                    <a:moveTo>
                      <a:pt x="37624" y="44958"/>
                    </a:moveTo>
                    <a:cubicBezTo>
                      <a:pt x="20383" y="57817"/>
                      <a:pt x="7144" y="73819"/>
                      <a:pt x="7144" y="73819"/>
                    </a:cubicBezTo>
                    <a:lnTo>
                      <a:pt x="7144" y="38100"/>
                    </a:lnTo>
                    <a:cubicBezTo>
                      <a:pt x="12002" y="32480"/>
                      <a:pt x="24956" y="22765"/>
                      <a:pt x="24956" y="22765"/>
                    </a:cubicBezTo>
                    <a:cubicBezTo>
                      <a:pt x="34004" y="15716"/>
                      <a:pt x="40481" y="7144"/>
                      <a:pt x="40481" y="7144"/>
                    </a:cubicBezTo>
                    <a:cubicBezTo>
                      <a:pt x="64580" y="22193"/>
                      <a:pt x="37624" y="44958"/>
                      <a:pt x="37624" y="44958"/>
                    </a:cubicBezTo>
                    <a:moveTo>
                      <a:pt x="71342" y="66294"/>
                    </a:moveTo>
                    <a:cubicBezTo>
                      <a:pt x="84868" y="55436"/>
                      <a:pt x="89154" y="47339"/>
                      <a:pt x="89154" y="47339"/>
                    </a:cubicBezTo>
                    <a:cubicBezTo>
                      <a:pt x="114871" y="73057"/>
                      <a:pt x="70199" y="100584"/>
                      <a:pt x="70199" y="100584"/>
                    </a:cubicBezTo>
                    <a:lnTo>
                      <a:pt x="36767" y="100584"/>
                    </a:lnTo>
                    <a:cubicBezTo>
                      <a:pt x="42101" y="86011"/>
                      <a:pt x="71342" y="66294"/>
                      <a:pt x="71342" y="66294"/>
                    </a:cubicBezTo>
                    <a:moveTo>
                      <a:pt x="42481" y="48197"/>
                    </a:moveTo>
                    <a:cubicBezTo>
                      <a:pt x="57531" y="35624"/>
                      <a:pt x="67437" y="22955"/>
                      <a:pt x="67437" y="22955"/>
                    </a:cubicBezTo>
                    <a:cubicBezTo>
                      <a:pt x="93345" y="44196"/>
                      <a:pt x="62103" y="64865"/>
                      <a:pt x="62103" y="64865"/>
                    </a:cubicBezTo>
                    <a:cubicBezTo>
                      <a:pt x="37052" y="85344"/>
                      <a:pt x="28956" y="100584"/>
                      <a:pt x="28956" y="100584"/>
                    </a:cubicBezTo>
                    <a:lnTo>
                      <a:pt x="7144" y="100584"/>
                    </a:lnTo>
                    <a:lnTo>
                      <a:pt x="7144" y="84582"/>
                    </a:lnTo>
                    <a:cubicBezTo>
                      <a:pt x="10763" y="75057"/>
                      <a:pt x="42481" y="48197"/>
                      <a:pt x="42481" y="48197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AU"/>
              </a:p>
            </p:txBody>
          </p:sp>
          <p:sp>
            <p:nvSpPr>
              <p:cNvPr id="12" name="Freeform: Shape 8">
                <a:extLst>
                  <a:ext uri="{FF2B5EF4-FFF2-40B4-BE49-F238E27FC236}">
                    <a16:creationId xmlns:a16="http://schemas.microsoft.com/office/drawing/2014/main" id="{03565007-B6D2-384B-8497-CC1F8BB98F4B}"/>
                  </a:ext>
                </a:extLst>
              </p:cNvPr>
              <p:cNvSpPr/>
              <p:nvPr/>
            </p:nvSpPr>
            <p:spPr>
              <a:xfrm>
                <a:off x="519961" y="2002095"/>
                <a:ext cx="76654" cy="69685"/>
              </a:xfrm>
              <a:custGeom>
                <a:avLst/>
                <a:gdLst>
                  <a:gd name="connsiteX0" fmla="*/ 44863 w 104775"/>
                  <a:gd name="connsiteY0" fmla="*/ 66654 h 95250"/>
                  <a:gd name="connsiteX1" fmla="*/ 73724 w 104775"/>
                  <a:gd name="connsiteY1" fmla="*/ 97134 h 95250"/>
                  <a:gd name="connsiteX2" fmla="*/ 38100 w 104775"/>
                  <a:gd name="connsiteY2" fmla="*/ 97134 h 95250"/>
                  <a:gd name="connsiteX3" fmla="*/ 22765 w 104775"/>
                  <a:gd name="connsiteY3" fmla="*/ 79322 h 95250"/>
                  <a:gd name="connsiteX4" fmla="*/ 7144 w 104775"/>
                  <a:gd name="connsiteY4" fmla="*/ 63892 h 95250"/>
                  <a:gd name="connsiteX5" fmla="*/ 44863 w 104775"/>
                  <a:gd name="connsiteY5" fmla="*/ 66654 h 95250"/>
                  <a:gd name="connsiteX6" fmla="*/ 66294 w 104775"/>
                  <a:gd name="connsiteY6" fmla="*/ 32935 h 95250"/>
                  <a:gd name="connsiteX7" fmla="*/ 47339 w 104775"/>
                  <a:gd name="connsiteY7" fmla="*/ 15124 h 95250"/>
                  <a:gd name="connsiteX8" fmla="*/ 100584 w 104775"/>
                  <a:gd name="connsiteY8" fmla="*/ 34078 h 95250"/>
                  <a:gd name="connsiteX9" fmla="*/ 100584 w 104775"/>
                  <a:gd name="connsiteY9" fmla="*/ 67511 h 95250"/>
                  <a:gd name="connsiteX10" fmla="*/ 66294 w 104775"/>
                  <a:gd name="connsiteY10" fmla="*/ 32935 h 95250"/>
                  <a:gd name="connsiteX11" fmla="*/ 48101 w 104775"/>
                  <a:gd name="connsiteY11" fmla="*/ 61796 h 95250"/>
                  <a:gd name="connsiteX12" fmla="*/ 22955 w 104775"/>
                  <a:gd name="connsiteY12" fmla="*/ 36841 h 95250"/>
                  <a:gd name="connsiteX13" fmla="*/ 64865 w 104775"/>
                  <a:gd name="connsiteY13" fmla="*/ 42175 h 95250"/>
                  <a:gd name="connsiteX14" fmla="*/ 100584 w 104775"/>
                  <a:gd name="connsiteY14" fmla="*/ 75322 h 95250"/>
                  <a:gd name="connsiteX15" fmla="*/ 100584 w 104775"/>
                  <a:gd name="connsiteY15" fmla="*/ 97134 h 95250"/>
                  <a:gd name="connsiteX16" fmla="*/ 84582 w 104775"/>
                  <a:gd name="connsiteY16" fmla="*/ 97134 h 95250"/>
                  <a:gd name="connsiteX17" fmla="*/ 48101 w 104775"/>
                  <a:gd name="connsiteY17" fmla="*/ 61796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04775" h="95250">
                    <a:moveTo>
                      <a:pt x="44863" y="66654"/>
                    </a:moveTo>
                    <a:cubicBezTo>
                      <a:pt x="57722" y="83894"/>
                      <a:pt x="73724" y="97134"/>
                      <a:pt x="73724" y="97134"/>
                    </a:cubicBezTo>
                    <a:lnTo>
                      <a:pt x="38100" y="97134"/>
                    </a:lnTo>
                    <a:cubicBezTo>
                      <a:pt x="32480" y="92276"/>
                      <a:pt x="22765" y="79322"/>
                      <a:pt x="22765" y="79322"/>
                    </a:cubicBezTo>
                    <a:cubicBezTo>
                      <a:pt x="15716" y="70369"/>
                      <a:pt x="7144" y="63892"/>
                      <a:pt x="7144" y="63892"/>
                    </a:cubicBezTo>
                    <a:cubicBezTo>
                      <a:pt x="22193" y="39603"/>
                      <a:pt x="44863" y="66654"/>
                      <a:pt x="44863" y="66654"/>
                    </a:cubicBezTo>
                    <a:moveTo>
                      <a:pt x="66294" y="32935"/>
                    </a:moveTo>
                    <a:cubicBezTo>
                      <a:pt x="55436" y="19410"/>
                      <a:pt x="47339" y="15124"/>
                      <a:pt x="47339" y="15124"/>
                    </a:cubicBezTo>
                    <a:cubicBezTo>
                      <a:pt x="73057" y="-10594"/>
                      <a:pt x="100584" y="34078"/>
                      <a:pt x="100584" y="34078"/>
                    </a:cubicBezTo>
                    <a:lnTo>
                      <a:pt x="100584" y="67511"/>
                    </a:lnTo>
                    <a:cubicBezTo>
                      <a:pt x="86011" y="62177"/>
                      <a:pt x="66294" y="32935"/>
                      <a:pt x="66294" y="32935"/>
                    </a:cubicBezTo>
                    <a:moveTo>
                      <a:pt x="48101" y="61796"/>
                    </a:moveTo>
                    <a:cubicBezTo>
                      <a:pt x="35624" y="46747"/>
                      <a:pt x="22955" y="36841"/>
                      <a:pt x="22955" y="36841"/>
                    </a:cubicBezTo>
                    <a:cubicBezTo>
                      <a:pt x="44196" y="10837"/>
                      <a:pt x="64865" y="42175"/>
                      <a:pt x="64865" y="42175"/>
                    </a:cubicBezTo>
                    <a:cubicBezTo>
                      <a:pt x="85344" y="67225"/>
                      <a:pt x="100584" y="75322"/>
                      <a:pt x="100584" y="75322"/>
                    </a:cubicBezTo>
                    <a:lnTo>
                      <a:pt x="100584" y="97134"/>
                    </a:lnTo>
                    <a:lnTo>
                      <a:pt x="84582" y="97134"/>
                    </a:lnTo>
                    <a:cubicBezTo>
                      <a:pt x="74962" y="93514"/>
                      <a:pt x="48101" y="61796"/>
                      <a:pt x="48101" y="61796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AU"/>
              </a:p>
            </p:txBody>
          </p:sp>
          <p:sp>
            <p:nvSpPr>
              <p:cNvPr id="13" name="Freeform: Shape 9">
                <a:extLst>
                  <a:ext uri="{FF2B5EF4-FFF2-40B4-BE49-F238E27FC236}">
                    <a16:creationId xmlns:a16="http://schemas.microsoft.com/office/drawing/2014/main" id="{9F0D25B2-F528-AB4B-BDF6-0F581246996C}"/>
                  </a:ext>
                </a:extLst>
              </p:cNvPr>
              <p:cNvSpPr/>
              <p:nvPr/>
            </p:nvSpPr>
            <p:spPr>
              <a:xfrm>
                <a:off x="522416" y="2119430"/>
                <a:ext cx="69685" cy="76654"/>
              </a:xfrm>
              <a:custGeom>
                <a:avLst/>
                <a:gdLst>
                  <a:gd name="connsiteX0" fmla="*/ 66654 w 95250"/>
                  <a:gd name="connsiteY0" fmla="*/ 62770 h 104775"/>
                  <a:gd name="connsiteX1" fmla="*/ 97134 w 95250"/>
                  <a:gd name="connsiteY1" fmla="*/ 33909 h 104775"/>
                  <a:gd name="connsiteX2" fmla="*/ 97134 w 95250"/>
                  <a:gd name="connsiteY2" fmla="*/ 69628 h 104775"/>
                  <a:gd name="connsiteX3" fmla="*/ 79322 w 95250"/>
                  <a:gd name="connsiteY3" fmla="*/ 84963 h 104775"/>
                  <a:gd name="connsiteX4" fmla="*/ 63796 w 95250"/>
                  <a:gd name="connsiteY4" fmla="*/ 100584 h 104775"/>
                  <a:gd name="connsiteX5" fmla="*/ 66654 w 95250"/>
                  <a:gd name="connsiteY5" fmla="*/ 62770 h 104775"/>
                  <a:gd name="connsiteX6" fmla="*/ 32935 w 95250"/>
                  <a:gd name="connsiteY6" fmla="*/ 41434 h 104775"/>
                  <a:gd name="connsiteX7" fmla="*/ 15124 w 95250"/>
                  <a:gd name="connsiteY7" fmla="*/ 60389 h 104775"/>
                  <a:gd name="connsiteX8" fmla="*/ 34078 w 95250"/>
                  <a:gd name="connsiteY8" fmla="*/ 7144 h 104775"/>
                  <a:gd name="connsiteX9" fmla="*/ 67511 w 95250"/>
                  <a:gd name="connsiteY9" fmla="*/ 7144 h 104775"/>
                  <a:gd name="connsiteX10" fmla="*/ 32935 w 95250"/>
                  <a:gd name="connsiteY10" fmla="*/ 41434 h 104775"/>
                  <a:gd name="connsiteX11" fmla="*/ 61796 w 95250"/>
                  <a:gd name="connsiteY11" fmla="*/ 59531 h 104775"/>
                  <a:gd name="connsiteX12" fmla="*/ 36841 w 95250"/>
                  <a:gd name="connsiteY12" fmla="*/ 84773 h 104775"/>
                  <a:gd name="connsiteX13" fmla="*/ 42175 w 95250"/>
                  <a:gd name="connsiteY13" fmla="*/ 42863 h 104775"/>
                  <a:gd name="connsiteX14" fmla="*/ 75322 w 95250"/>
                  <a:gd name="connsiteY14" fmla="*/ 7144 h 104775"/>
                  <a:gd name="connsiteX15" fmla="*/ 97134 w 95250"/>
                  <a:gd name="connsiteY15" fmla="*/ 7144 h 104775"/>
                  <a:gd name="connsiteX16" fmla="*/ 97134 w 95250"/>
                  <a:gd name="connsiteY16" fmla="*/ 23051 h 104775"/>
                  <a:gd name="connsiteX17" fmla="*/ 61796 w 95250"/>
                  <a:gd name="connsiteY17" fmla="*/ 59531 h 104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95250" h="104775">
                    <a:moveTo>
                      <a:pt x="66654" y="62770"/>
                    </a:moveTo>
                    <a:cubicBezTo>
                      <a:pt x="83894" y="49911"/>
                      <a:pt x="97134" y="33909"/>
                      <a:pt x="97134" y="33909"/>
                    </a:cubicBezTo>
                    <a:lnTo>
                      <a:pt x="97134" y="69628"/>
                    </a:lnTo>
                    <a:cubicBezTo>
                      <a:pt x="92276" y="75248"/>
                      <a:pt x="79322" y="84963"/>
                      <a:pt x="79322" y="84963"/>
                    </a:cubicBezTo>
                    <a:cubicBezTo>
                      <a:pt x="70273" y="92012"/>
                      <a:pt x="63796" y="100584"/>
                      <a:pt x="63796" y="100584"/>
                    </a:cubicBezTo>
                    <a:cubicBezTo>
                      <a:pt x="39603" y="85534"/>
                      <a:pt x="66654" y="62770"/>
                      <a:pt x="66654" y="62770"/>
                    </a:cubicBezTo>
                    <a:moveTo>
                      <a:pt x="32935" y="41434"/>
                    </a:moveTo>
                    <a:cubicBezTo>
                      <a:pt x="19410" y="52292"/>
                      <a:pt x="15124" y="60389"/>
                      <a:pt x="15124" y="60389"/>
                    </a:cubicBezTo>
                    <a:cubicBezTo>
                      <a:pt x="-10594" y="34671"/>
                      <a:pt x="34078" y="7144"/>
                      <a:pt x="34078" y="7144"/>
                    </a:cubicBezTo>
                    <a:lnTo>
                      <a:pt x="67511" y="7144"/>
                    </a:lnTo>
                    <a:cubicBezTo>
                      <a:pt x="62177" y="21717"/>
                      <a:pt x="32935" y="41434"/>
                      <a:pt x="32935" y="41434"/>
                    </a:cubicBezTo>
                    <a:moveTo>
                      <a:pt x="61796" y="59531"/>
                    </a:moveTo>
                    <a:cubicBezTo>
                      <a:pt x="46747" y="72104"/>
                      <a:pt x="36841" y="84773"/>
                      <a:pt x="36841" y="84773"/>
                    </a:cubicBezTo>
                    <a:cubicBezTo>
                      <a:pt x="10837" y="63532"/>
                      <a:pt x="42175" y="42863"/>
                      <a:pt x="42175" y="42863"/>
                    </a:cubicBezTo>
                    <a:cubicBezTo>
                      <a:pt x="67225" y="22384"/>
                      <a:pt x="75322" y="7144"/>
                      <a:pt x="75322" y="7144"/>
                    </a:cubicBezTo>
                    <a:lnTo>
                      <a:pt x="97134" y="7144"/>
                    </a:lnTo>
                    <a:lnTo>
                      <a:pt x="97134" y="23051"/>
                    </a:lnTo>
                    <a:cubicBezTo>
                      <a:pt x="93514" y="32671"/>
                      <a:pt x="61796" y="59531"/>
                      <a:pt x="61796" y="59531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AU"/>
              </a:p>
            </p:txBody>
          </p:sp>
          <p:sp>
            <p:nvSpPr>
              <p:cNvPr id="14" name="Freeform: Shape 10">
                <a:extLst>
                  <a:ext uri="{FF2B5EF4-FFF2-40B4-BE49-F238E27FC236}">
                    <a16:creationId xmlns:a16="http://schemas.microsoft.com/office/drawing/2014/main" id="{60CFEEE9-3D0B-C644-94BB-8D812E6B800C}"/>
                  </a:ext>
                </a:extLst>
              </p:cNvPr>
              <p:cNvSpPr/>
              <p:nvPr/>
            </p:nvSpPr>
            <p:spPr>
              <a:xfrm>
                <a:off x="639751" y="2119499"/>
                <a:ext cx="76654" cy="69685"/>
              </a:xfrm>
              <a:custGeom>
                <a:avLst/>
                <a:gdLst>
                  <a:gd name="connsiteX0" fmla="*/ 62770 w 104775"/>
                  <a:gd name="connsiteY0" fmla="*/ 37624 h 95250"/>
                  <a:gd name="connsiteX1" fmla="*/ 33909 w 104775"/>
                  <a:gd name="connsiteY1" fmla="*/ 7144 h 95250"/>
                  <a:gd name="connsiteX2" fmla="*/ 69628 w 104775"/>
                  <a:gd name="connsiteY2" fmla="*/ 7144 h 95250"/>
                  <a:gd name="connsiteX3" fmla="*/ 84963 w 104775"/>
                  <a:gd name="connsiteY3" fmla="*/ 24956 h 95250"/>
                  <a:gd name="connsiteX4" fmla="*/ 100584 w 104775"/>
                  <a:gd name="connsiteY4" fmla="*/ 40481 h 95250"/>
                  <a:gd name="connsiteX5" fmla="*/ 62770 w 104775"/>
                  <a:gd name="connsiteY5" fmla="*/ 37624 h 95250"/>
                  <a:gd name="connsiteX6" fmla="*/ 41434 w 104775"/>
                  <a:gd name="connsiteY6" fmla="*/ 71247 h 95250"/>
                  <a:gd name="connsiteX7" fmla="*/ 60389 w 104775"/>
                  <a:gd name="connsiteY7" fmla="*/ 89059 h 95250"/>
                  <a:gd name="connsiteX8" fmla="*/ 7144 w 104775"/>
                  <a:gd name="connsiteY8" fmla="*/ 70104 h 95250"/>
                  <a:gd name="connsiteX9" fmla="*/ 7144 w 104775"/>
                  <a:gd name="connsiteY9" fmla="*/ 36671 h 95250"/>
                  <a:gd name="connsiteX10" fmla="*/ 41434 w 104775"/>
                  <a:gd name="connsiteY10" fmla="*/ 71247 h 95250"/>
                  <a:gd name="connsiteX11" fmla="*/ 59531 w 104775"/>
                  <a:gd name="connsiteY11" fmla="*/ 42481 h 95250"/>
                  <a:gd name="connsiteX12" fmla="*/ 84773 w 104775"/>
                  <a:gd name="connsiteY12" fmla="*/ 67437 h 95250"/>
                  <a:gd name="connsiteX13" fmla="*/ 42863 w 104775"/>
                  <a:gd name="connsiteY13" fmla="*/ 62103 h 95250"/>
                  <a:gd name="connsiteX14" fmla="*/ 7144 w 104775"/>
                  <a:gd name="connsiteY14" fmla="*/ 28956 h 95250"/>
                  <a:gd name="connsiteX15" fmla="*/ 7144 w 104775"/>
                  <a:gd name="connsiteY15" fmla="*/ 7144 h 95250"/>
                  <a:gd name="connsiteX16" fmla="*/ 23051 w 104775"/>
                  <a:gd name="connsiteY16" fmla="*/ 7144 h 95250"/>
                  <a:gd name="connsiteX17" fmla="*/ 59531 w 104775"/>
                  <a:gd name="connsiteY17" fmla="*/ 42481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04775" h="95250">
                    <a:moveTo>
                      <a:pt x="62770" y="37624"/>
                    </a:moveTo>
                    <a:cubicBezTo>
                      <a:pt x="49911" y="20383"/>
                      <a:pt x="33909" y="7144"/>
                      <a:pt x="33909" y="7144"/>
                    </a:cubicBezTo>
                    <a:lnTo>
                      <a:pt x="69628" y="7144"/>
                    </a:lnTo>
                    <a:cubicBezTo>
                      <a:pt x="75248" y="12002"/>
                      <a:pt x="84963" y="24956"/>
                      <a:pt x="84963" y="24956"/>
                    </a:cubicBezTo>
                    <a:cubicBezTo>
                      <a:pt x="92012" y="34004"/>
                      <a:pt x="100584" y="40481"/>
                      <a:pt x="100584" y="40481"/>
                    </a:cubicBezTo>
                    <a:cubicBezTo>
                      <a:pt x="85534" y="64580"/>
                      <a:pt x="62770" y="37624"/>
                      <a:pt x="62770" y="37624"/>
                    </a:cubicBezTo>
                    <a:moveTo>
                      <a:pt x="41434" y="71247"/>
                    </a:moveTo>
                    <a:cubicBezTo>
                      <a:pt x="52292" y="84773"/>
                      <a:pt x="60389" y="89059"/>
                      <a:pt x="60389" y="89059"/>
                    </a:cubicBezTo>
                    <a:cubicBezTo>
                      <a:pt x="34671" y="114776"/>
                      <a:pt x="7144" y="70104"/>
                      <a:pt x="7144" y="70104"/>
                    </a:cubicBezTo>
                    <a:lnTo>
                      <a:pt x="7144" y="36671"/>
                    </a:lnTo>
                    <a:cubicBezTo>
                      <a:pt x="21717" y="42101"/>
                      <a:pt x="41434" y="71247"/>
                      <a:pt x="41434" y="71247"/>
                    </a:cubicBezTo>
                    <a:moveTo>
                      <a:pt x="59531" y="42481"/>
                    </a:moveTo>
                    <a:cubicBezTo>
                      <a:pt x="72104" y="57531"/>
                      <a:pt x="84773" y="67437"/>
                      <a:pt x="84773" y="67437"/>
                    </a:cubicBezTo>
                    <a:cubicBezTo>
                      <a:pt x="63532" y="93440"/>
                      <a:pt x="42863" y="62103"/>
                      <a:pt x="42863" y="62103"/>
                    </a:cubicBezTo>
                    <a:cubicBezTo>
                      <a:pt x="22384" y="37052"/>
                      <a:pt x="7144" y="28956"/>
                      <a:pt x="7144" y="28956"/>
                    </a:cubicBezTo>
                    <a:lnTo>
                      <a:pt x="7144" y="7144"/>
                    </a:lnTo>
                    <a:lnTo>
                      <a:pt x="23051" y="7144"/>
                    </a:lnTo>
                    <a:cubicBezTo>
                      <a:pt x="32671" y="10763"/>
                      <a:pt x="59531" y="42481"/>
                      <a:pt x="59531" y="42481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AU"/>
              </a:p>
            </p:txBody>
          </p:sp>
        </p:grpSp>
      </p:grp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7D191CCF-438D-F24C-A190-38082FD0F0A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0351"/>
            <a:ext cx="12192000" cy="2964648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4BFC65-2CA9-394C-B825-E3394A34FF09}"/>
              </a:ext>
            </a:extLst>
          </p:cNvPr>
          <p:cNvSpPr txBox="1"/>
          <p:nvPr/>
        </p:nvSpPr>
        <p:spPr>
          <a:xfrm>
            <a:off x="13552370" y="6179419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91EAD4AF-BB97-A34D-BC26-D259E43EFC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8871" y="3256101"/>
            <a:ext cx="9144000" cy="1264424"/>
          </a:xfrm>
          <a:prstGeom prst="rect">
            <a:avLst/>
          </a:prstGeom>
        </p:spPr>
        <p:txBody>
          <a:bodyPr anchor="ctr"/>
          <a:lstStyle>
            <a:lvl1pPr algn="l">
              <a:defRPr sz="4000" b="1" cap="all" baseline="0">
                <a:solidFill>
                  <a:srgbClr val="0C244C"/>
                </a:solidFill>
              </a:defRPr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79445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BA273ECB-A724-2546-BFA3-B0800F000E83}"/>
              </a:ext>
            </a:extLst>
          </p:cNvPr>
          <p:cNvSpPr/>
          <p:nvPr/>
        </p:nvSpPr>
        <p:spPr>
          <a:xfrm>
            <a:off x="0" y="2974999"/>
            <a:ext cx="12192000" cy="3262313"/>
          </a:xfrm>
          <a:prstGeom prst="rect">
            <a:avLst/>
          </a:prstGeom>
          <a:solidFill>
            <a:srgbClr val="63B1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8DEE75FC-B50D-8043-A377-0C7BE0531537}"/>
              </a:ext>
            </a:extLst>
          </p:cNvPr>
          <p:cNvGrpSpPr>
            <a:grpSpLocks noChangeAspect="1"/>
          </p:cNvGrpSpPr>
          <p:nvPr/>
        </p:nvGrpSpPr>
        <p:grpSpPr>
          <a:xfrm>
            <a:off x="10440632" y="2517318"/>
            <a:ext cx="2160239" cy="2159987"/>
            <a:chOff x="948154" y="2050047"/>
            <a:chExt cx="216025" cy="216025"/>
          </a:xfrm>
          <a:solidFill>
            <a:schemeClr val="bg1">
              <a:alpha val="40000"/>
            </a:schemeClr>
          </a:solidFill>
        </p:grpSpPr>
        <p:sp>
          <p:nvSpPr>
            <p:cNvPr id="29" name="Freeform: Shape 6">
              <a:extLst>
                <a:ext uri="{FF2B5EF4-FFF2-40B4-BE49-F238E27FC236}">
                  <a16:creationId xmlns:a16="http://schemas.microsoft.com/office/drawing/2014/main" id="{5630CB9A-94BF-6340-9263-FD7499D2FB0B}"/>
                </a:ext>
              </a:extLst>
            </p:cNvPr>
            <p:cNvSpPr/>
            <p:nvPr/>
          </p:nvSpPr>
          <p:spPr>
            <a:xfrm>
              <a:off x="948154" y="2050047"/>
              <a:ext cx="216025" cy="216025"/>
            </a:xfrm>
            <a:custGeom>
              <a:avLst/>
              <a:gdLst>
                <a:gd name="connsiteX0" fmla="*/ 121539 w 295275"/>
                <a:gd name="connsiteY0" fmla="*/ 7144 h 295275"/>
                <a:gd name="connsiteX1" fmla="*/ 121539 w 295275"/>
                <a:gd name="connsiteY1" fmla="*/ 121539 h 295275"/>
                <a:gd name="connsiteX2" fmla="*/ 7144 w 295275"/>
                <a:gd name="connsiteY2" fmla="*/ 121539 h 295275"/>
                <a:gd name="connsiteX3" fmla="*/ 7144 w 295275"/>
                <a:gd name="connsiteY3" fmla="*/ 179451 h 295275"/>
                <a:gd name="connsiteX4" fmla="*/ 121539 w 295275"/>
                <a:gd name="connsiteY4" fmla="*/ 179451 h 295275"/>
                <a:gd name="connsiteX5" fmla="*/ 121539 w 295275"/>
                <a:gd name="connsiteY5" fmla="*/ 293846 h 295275"/>
                <a:gd name="connsiteX6" fmla="*/ 179451 w 295275"/>
                <a:gd name="connsiteY6" fmla="*/ 293846 h 295275"/>
                <a:gd name="connsiteX7" fmla="*/ 179451 w 295275"/>
                <a:gd name="connsiteY7" fmla="*/ 179451 h 295275"/>
                <a:gd name="connsiteX8" fmla="*/ 293846 w 295275"/>
                <a:gd name="connsiteY8" fmla="*/ 179451 h 295275"/>
                <a:gd name="connsiteX9" fmla="*/ 293846 w 295275"/>
                <a:gd name="connsiteY9" fmla="*/ 121539 h 295275"/>
                <a:gd name="connsiteX10" fmla="*/ 179451 w 295275"/>
                <a:gd name="connsiteY10" fmla="*/ 121539 h 295275"/>
                <a:gd name="connsiteX11" fmla="*/ 179451 w 295275"/>
                <a:gd name="connsiteY11" fmla="*/ 7144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95275" h="295275">
                  <a:moveTo>
                    <a:pt x="121539" y="7144"/>
                  </a:moveTo>
                  <a:lnTo>
                    <a:pt x="121539" y="121539"/>
                  </a:lnTo>
                  <a:lnTo>
                    <a:pt x="7144" y="121539"/>
                  </a:lnTo>
                  <a:lnTo>
                    <a:pt x="7144" y="179451"/>
                  </a:lnTo>
                  <a:lnTo>
                    <a:pt x="121539" y="179451"/>
                  </a:lnTo>
                  <a:lnTo>
                    <a:pt x="121539" y="293846"/>
                  </a:lnTo>
                  <a:lnTo>
                    <a:pt x="179451" y="293846"/>
                  </a:lnTo>
                  <a:lnTo>
                    <a:pt x="179451" y="179451"/>
                  </a:lnTo>
                  <a:lnTo>
                    <a:pt x="293846" y="179451"/>
                  </a:lnTo>
                  <a:lnTo>
                    <a:pt x="293846" y="121539"/>
                  </a:lnTo>
                  <a:lnTo>
                    <a:pt x="179451" y="121539"/>
                  </a:lnTo>
                  <a:lnTo>
                    <a:pt x="179451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/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1D15B068-360C-514F-988C-62ED4F1AA473}"/>
                </a:ext>
              </a:extLst>
            </p:cNvPr>
            <p:cNvGrpSpPr/>
            <p:nvPr/>
          </p:nvGrpSpPr>
          <p:grpSpPr>
            <a:xfrm>
              <a:off x="958955" y="2060848"/>
              <a:ext cx="196444" cy="196444"/>
              <a:chOff x="519961" y="1999640"/>
              <a:chExt cx="196444" cy="196444"/>
            </a:xfrm>
            <a:grpFill/>
          </p:grpSpPr>
          <p:sp>
            <p:nvSpPr>
              <p:cNvPr id="31" name="Freeform: Shape 7">
                <a:extLst>
                  <a:ext uri="{FF2B5EF4-FFF2-40B4-BE49-F238E27FC236}">
                    <a16:creationId xmlns:a16="http://schemas.microsoft.com/office/drawing/2014/main" id="{CFC39AF6-2740-F545-A44A-7E0382777E4E}"/>
                  </a:ext>
                </a:extLst>
              </p:cNvPr>
              <p:cNvSpPr/>
              <p:nvPr/>
            </p:nvSpPr>
            <p:spPr>
              <a:xfrm>
                <a:off x="639820" y="1999640"/>
                <a:ext cx="69685" cy="76654"/>
              </a:xfrm>
              <a:custGeom>
                <a:avLst/>
                <a:gdLst>
                  <a:gd name="connsiteX0" fmla="*/ 37624 w 95250"/>
                  <a:gd name="connsiteY0" fmla="*/ 44958 h 104775"/>
                  <a:gd name="connsiteX1" fmla="*/ 7144 w 95250"/>
                  <a:gd name="connsiteY1" fmla="*/ 73819 h 104775"/>
                  <a:gd name="connsiteX2" fmla="*/ 7144 w 95250"/>
                  <a:gd name="connsiteY2" fmla="*/ 38100 h 104775"/>
                  <a:gd name="connsiteX3" fmla="*/ 24956 w 95250"/>
                  <a:gd name="connsiteY3" fmla="*/ 22765 h 104775"/>
                  <a:gd name="connsiteX4" fmla="*/ 40481 w 95250"/>
                  <a:gd name="connsiteY4" fmla="*/ 7144 h 104775"/>
                  <a:gd name="connsiteX5" fmla="*/ 37624 w 95250"/>
                  <a:gd name="connsiteY5" fmla="*/ 44958 h 104775"/>
                  <a:gd name="connsiteX6" fmla="*/ 71342 w 95250"/>
                  <a:gd name="connsiteY6" fmla="*/ 66294 h 104775"/>
                  <a:gd name="connsiteX7" fmla="*/ 89154 w 95250"/>
                  <a:gd name="connsiteY7" fmla="*/ 47339 h 104775"/>
                  <a:gd name="connsiteX8" fmla="*/ 70199 w 95250"/>
                  <a:gd name="connsiteY8" fmla="*/ 100584 h 104775"/>
                  <a:gd name="connsiteX9" fmla="*/ 36767 w 95250"/>
                  <a:gd name="connsiteY9" fmla="*/ 100584 h 104775"/>
                  <a:gd name="connsiteX10" fmla="*/ 71342 w 95250"/>
                  <a:gd name="connsiteY10" fmla="*/ 66294 h 104775"/>
                  <a:gd name="connsiteX11" fmla="*/ 42481 w 95250"/>
                  <a:gd name="connsiteY11" fmla="*/ 48197 h 104775"/>
                  <a:gd name="connsiteX12" fmla="*/ 67437 w 95250"/>
                  <a:gd name="connsiteY12" fmla="*/ 22955 h 104775"/>
                  <a:gd name="connsiteX13" fmla="*/ 62103 w 95250"/>
                  <a:gd name="connsiteY13" fmla="*/ 64865 h 104775"/>
                  <a:gd name="connsiteX14" fmla="*/ 28956 w 95250"/>
                  <a:gd name="connsiteY14" fmla="*/ 100584 h 104775"/>
                  <a:gd name="connsiteX15" fmla="*/ 7144 w 95250"/>
                  <a:gd name="connsiteY15" fmla="*/ 100584 h 104775"/>
                  <a:gd name="connsiteX16" fmla="*/ 7144 w 95250"/>
                  <a:gd name="connsiteY16" fmla="*/ 84582 h 104775"/>
                  <a:gd name="connsiteX17" fmla="*/ 42481 w 95250"/>
                  <a:gd name="connsiteY17" fmla="*/ 48197 h 104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95250" h="104775">
                    <a:moveTo>
                      <a:pt x="37624" y="44958"/>
                    </a:moveTo>
                    <a:cubicBezTo>
                      <a:pt x="20383" y="57817"/>
                      <a:pt x="7144" y="73819"/>
                      <a:pt x="7144" y="73819"/>
                    </a:cubicBezTo>
                    <a:lnTo>
                      <a:pt x="7144" y="38100"/>
                    </a:lnTo>
                    <a:cubicBezTo>
                      <a:pt x="12002" y="32480"/>
                      <a:pt x="24956" y="22765"/>
                      <a:pt x="24956" y="22765"/>
                    </a:cubicBezTo>
                    <a:cubicBezTo>
                      <a:pt x="34004" y="15716"/>
                      <a:pt x="40481" y="7144"/>
                      <a:pt x="40481" y="7144"/>
                    </a:cubicBezTo>
                    <a:cubicBezTo>
                      <a:pt x="64580" y="22193"/>
                      <a:pt x="37624" y="44958"/>
                      <a:pt x="37624" y="44958"/>
                    </a:cubicBezTo>
                    <a:moveTo>
                      <a:pt x="71342" y="66294"/>
                    </a:moveTo>
                    <a:cubicBezTo>
                      <a:pt x="84868" y="55436"/>
                      <a:pt x="89154" y="47339"/>
                      <a:pt x="89154" y="47339"/>
                    </a:cubicBezTo>
                    <a:cubicBezTo>
                      <a:pt x="114871" y="73057"/>
                      <a:pt x="70199" y="100584"/>
                      <a:pt x="70199" y="100584"/>
                    </a:cubicBezTo>
                    <a:lnTo>
                      <a:pt x="36767" y="100584"/>
                    </a:lnTo>
                    <a:cubicBezTo>
                      <a:pt x="42101" y="86011"/>
                      <a:pt x="71342" y="66294"/>
                      <a:pt x="71342" y="66294"/>
                    </a:cubicBezTo>
                    <a:moveTo>
                      <a:pt x="42481" y="48197"/>
                    </a:moveTo>
                    <a:cubicBezTo>
                      <a:pt x="57531" y="35624"/>
                      <a:pt x="67437" y="22955"/>
                      <a:pt x="67437" y="22955"/>
                    </a:cubicBezTo>
                    <a:cubicBezTo>
                      <a:pt x="93345" y="44196"/>
                      <a:pt x="62103" y="64865"/>
                      <a:pt x="62103" y="64865"/>
                    </a:cubicBezTo>
                    <a:cubicBezTo>
                      <a:pt x="37052" y="85344"/>
                      <a:pt x="28956" y="100584"/>
                      <a:pt x="28956" y="100584"/>
                    </a:cubicBezTo>
                    <a:lnTo>
                      <a:pt x="7144" y="100584"/>
                    </a:lnTo>
                    <a:lnTo>
                      <a:pt x="7144" y="84582"/>
                    </a:lnTo>
                    <a:cubicBezTo>
                      <a:pt x="10763" y="75057"/>
                      <a:pt x="42481" y="48197"/>
                      <a:pt x="42481" y="48197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AU"/>
              </a:p>
            </p:txBody>
          </p:sp>
          <p:sp>
            <p:nvSpPr>
              <p:cNvPr id="32" name="Freeform: Shape 8">
                <a:extLst>
                  <a:ext uri="{FF2B5EF4-FFF2-40B4-BE49-F238E27FC236}">
                    <a16:creationId xmlns:a16="http://schemas.microsoft.com/office/drawing/2014/main" id="{3E59B220-AF99-CF47-9686-9CAC221C93D0}"/>
                  </a:ext>
                </a:extLst>
              </p:cNvPr>
              <p:cNvSpPr/>
              <p:nvPr/>
            </p:nvSpPr>
            <p:spPr>
              <a:xfrm>
                <a:off x="519961" y="2002095"/>
                <a:ext cx="76654" cy="69685"/>
              </a:xfrm>
              <a:custGeom>
                <a:avLst/>
                <a:gdLst>
                  <a:gd name="connsiteX0" fmla="*/ 44863 w 104775"/>
                  <a:gd name="connsiteY0" fmla="*/ 66654 h 95250"/>
                  <a:gd name="connsiteX1" fmla="*/ 73724 w 104775"/>
                  <a:gd name="connsiteY1" fmla="*/ 97134 h 95250"/>
                  <a:gd name="connsiteX2" fmla="*/ 38100 w 104775"/>
                  <a:gd name="connsiteY2" fmla="*/ 97134 h 95250"/>
                  <a:gd name="connsiteX3" fmla="*/ 22765 w 104775"/>
                  <a:gd name="connsiteY3" fmla="*/ 79322 h 95250"/>
                  <a:gd name="connsiteX4" fmla="*/ 7144 w 104775"/>
                  <a:gd name="connsiteY4" fmla="*/ 63892 h 95250"/>
                  <a:gd name="connsiteX5" fmla="*/ 44863 w 104775"/>
                  <a:gd name="connsiteY5" fmla="*/ 66654 h 95250"/>
                  <a:gd name="connsiteX6" fmla="*/ 66294 w 104775"/>
                  <a:gd name="connsiteY6" fmla="*/ 32935 h 95250"/>
                  <a:gd name="connsiteX7" fmla="*/ 47339 w 104775"/>
                  <a:gd name="connsiteY7" fmla="*/ 15124 h 95250"/>
                  <a:gd name="connsiteX8" fmla="*/ 100584 w 104775"/>
                  <a:gd name="connsiteY8" fmla="*/ 34078 h 95250"/>
                  <a:gd name="connsiteX9" fmla="*/ 100584 w 104775"/>
                  <a:gd name="connsiteY9" fmla="*/ 67511 h 95250"/>
                  <a:gd name="connsiteX10" fmla="*/ 66294 w 104775"/>
                  <a:gd name="connsiteY10" fmla="*/ 32935 h 95250"/>
                  <a:gd name="connsiteX11" fmla="*/ 48101 w 104775"/>
                  <a:gd name="connsiteY11" fmla="*/ 61796 h 95250"/>
                  <a:gd name="connsiteX12" fmla="*/ 22955 w 104775"/>
                  <a:gd name="connsiteY12" fmla="*/ 36841 h 95250"/>
                  <a:gd name="connsiteX13" fmla="*/ 64865 w 104775"/>
                  <a:gd name="connsiteY13" fmla="*/ 42175 h 95250"/>
                  <a:gd name="connsiteX14" fmla="*/ 100584 w 104775"/>
                  <a:gd name="connsiteY14" fmla="*/ 75322 h 95250"/>
                  <a:gd name="connsiteX15" fmla="*/ 100584 w 104775"/>
                  <a:gd name="connsiteY15" fmla="*/ 97134 h 95250"/>
                  <a:gd name="connsiteX16" fmla="*/ 84582 w 104775"/>
                  <a:gd name="connsiteY16" fmla="*/ 97134 h 95250"/>
                  <a:gd name="connsiteX17" fmla="*/ 48101 w 104775"/>
                  <a:gd name="connsiteY17" fmla="*/ 61796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04775" h="95250">
                    <a:moveTo>
                      <a:pt x="44863" y="66654"/>
                    </a:moveTo>
                    <a:cubicBezTo>
                      <a:pt x="57722" y="83894"/>
                      <a:pt x="73724" y="97134"/>
                      <a:pt x="73724" y="97134"/>
                    </a:cubicBezTo>
                    <a:lnTo>
                      <a:pt x="38100" y="97134"/>
                    </a:lnTo>
                    <a:cubicBezTo>
                      <a:pt x="32480" y="92276"/>
                      <a:pt x="22765" y="79322"/>
                      <a:pt x="22765" y="79322"/>
                    </a:cubicBezTo>
                    <a:cubicBezTo>
                      <a:pt x="15716" y="70369"/>
                      <a:pt x="7144" y="63892"/>
                      <a:pt x="7144" y="63892"/>
                    </a:cubicBezTo>
                    <a:cubicBezTo>
                      <a:pt x="22193" y="39603"/>
                      <a:pt x="44863" y="66654"/>
                      <a:pt x="44863" y="66654"/>
                    </a:cubicBezTo>
                    <a:moveTo>
                      <a:pt x="66294" y="32935"/>
                    </a:moveTo>
                    <a:cubicBezTo>
                      <a:pt x="55436" y="19410"/>
                      <a:pt x="47339" y="15124"/>
                      <a:pt x="47339" y="15124"/>
                    </a:cubicBezTo>
                    <a:cubicBezTo>
                      <a:pt x="73057" y="-10594"/>
                      <a:pt x="100584" y="34078"/>
                      <a:pt x="100584" y="34078"/>
                    </a:cubicBezTo>
                    <a:lnTo>
                      <a:pt x="100584" y="67511"/>
                    </a:lnTo>
                    <a:cubicBezTo>
                      <a:pt x="86011" y="62177"/>
                      <a:pt x="66294" y="32935"/>
                      <a:pt x="66294" y="32935"/>
                    </a:cubicBezTo>
                    <a:moveTo>
                      <a:pt x="48101" y="61796"/>
                    </a:moveTo>
                    <a:cubicBezTo>
                      <a:pt x="35624" y="46747"/>
                      <a:pt x="22955" y="36841"/>
                      <a:pt x="22955" y="36841"/>
                    </a:cubicBezTo>
                    <a:cubicBezTo>
                      <a:pt x="44196" y="10837"/>
                      <a:pt x="64865" y="42175"/>
                      <a:pt x="64865" y="42175"/>
                    </a:cubicBezTo>
                    <a:cubicBezTo>
                      <a:pt x="85344" y="67225"/>
                      <a:pt x="100584" y="75322"/>
                      <a:pt x="100584" y="75322"/>
                    </a:cubicBezTo>
                    <a:lnTo>
                      <a:pt x="100584" y="97134"/>
                    </a:lnTo>
                    <a:lnTo>
                      <a:pt x="84582" y="97134"/>
                    </a:lnTo>
                    <a:cubicBezTo>
                      <a:pt x="74962" y="93514"/>
                      <a:pt x="48101" y="61796"/>
                      <a:pt x="48101" y="61796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AU"/>
              </a:p>
            </p:txBody>
          </p:sp>
          <p:sp>
            <p:nvSpPr>
              <p:cNvPr id="33" name="Freeform: Shape 9">
                <a:extLst>
                  <a:ext uri="{FF2B5EF4-FFF2-40B4-BE49-F238E27FC236}">
                    <a16:creationId xmlns:a16="http://schemas.microsoft.com/office/drawing/2014/main" id="{17EAFF0A-0E32-FF48-A978-66AC18EB3A80}"/>
                  </a:ext>
                </a:extLst>
              </p:cNvPr>
              <p:cNvSpPr/>
              <p:nvPr/>
            </p:nvSpPr>
            <p:spPr>
              <a:xfrm>
                <a:off x="522416" y="2119430"/>
                <a:ext cx="69685" cy="76654"/>
              </a:xfrm>
              <a:custGeom>
                <a:avLst/>
                <a:gdLst>
                  <a:gd name="connsiteX0" fmla="*/ 66654 w 95250"/>
                  <a:gd name="connsiteY0" fmla="*/ 62770 h 104775"/>
                  <a:gd name="connsiteX1" fmla="*/ 97134 w 95250"/>
                  <a:gd name="connsiteY1" fmla="*/ 33909 h 104775"/>
                  <a:gd name="connsiteX2" fmla="*/ 97134 w 95250"/>
                  <a:gd name="connsiteY2" fmla="*/ 69628 h 104775"/>
                  <a:gd name="connsiteX3" fmla="*/ 79322 w 95250"/>
                  <a:gd name="connsiteY3" fmla="*/ 84963 h 104775"/>
                  <a:gd name="connsiteX4" fmla="*/ 63796 w 95250"/>
                  <a:gd name="connsiteY4" fmla="*/ 100584 h 104775"/>
                  <a:gd name="connsiteX5" fmla="*/ 66654 w 95250"/>
                  <a:gd name="connsiteY5" fmla="*/ 62770 h 104775"/>
                  <a:gd name="connsiteX6" fmla="*/ 32935 w 95250"/>
                  <a:gd name="connsiteY6" fmla="*/ 41434 h 104775"/>
                  <a:gd name="connsiteX7" fmla="*/ 15124 w 95250"/>
                  <a:gd name="connsiteY7" fmla="*/ 60389 h 104775"/>
                  <a:gd name="connsiteX8" fmla="*/ 34078 w 95250"/>
                  <a:gd name="connsiteY8" fmla="*/ 7144 h 104775"/>
                  <a:gd name="connsiteX9" fmla="*/ 67511 w 95250"/>
                  <a:gd name="connsiteY9" fmla="*/ 7144 h 104775"/>
                  <a:gd name="connsiteX10" fmla="*/ 32935 w 95250"/>
                  <a:gd name="connsiteY10" fmla="*/ 41434 h 104775"/>
                  <a:gd name="connsiteX11" fmla="*/ 61796 w 95250"/>
                  <a:gd name="connsiteY11" fmla="*/ 59531 h 104775"/>
                  <a:gd name="connsiteX12" fmla="*/ 36841 w 95250"/>
                  <a:gd name="connsiteY12" fmla="*/ 84773 h 104775"/>
                  <a:gd name="connsiteX13" fmla="*/ 42175 w 95250"/>
                  <a:gd name="connsiteY13" fmla="*/ 42863 h 104775"/>
                  <a:gd name="connsiteX14" fmla="*/ 75322 w 95250"/>
                  <a:gd name="connsiteY14" fmla="*/ 7144 h 104775"/>
                  <a:gd name="connsiteX15" fmla="*/ 97134 w 95250"/>
                  <a:gd name="connsiteY15" fmla="*/ 7144 h 104775"/>
                  <a:gd name="connsiteX16" fmla="*/ 97134 w 95250"/>
                  <a:gd name="connsiteY16" fmla="*/ 23051 h 104775"/>
                  <a:gd name="connsiteX17" fmla="*/ 61796 w 95250"/>
                  <a:gd name="connsiteY17" fmla="*/ 59531 h 104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95250" h="104775">
                    <a:moveTo>
                      <a:pt x="66654" y="62770"/>
                    </a:moveTo>
                    <a:cubicBezTo>
                      <a:pt x="83894" y="49911"/>
                      <a:pt x="97134" y="33909"/>
                      <a:pt x="97134" y="33909"/>
                    </a:cubicBezTo>
                    <a:lnTo>
                      <a:pt x="97134" y="69628"/>
                    </a:lnTo>
                    <a:cubicBezTo>
                      <a:pt x="92276" y="75248"/>
                      <a:pt x="79322" y="84963"/>
                      <a:pt x="79322" y="84963"/>
                    </a:cubicBezTo>
                    <a:cubicBezTo>
                      <a:pt x="70273" y="92012"/>
                      <a:pt x="63796" y="100584"/>
                      <a:pt x="63796" y="100584"/>
                    </a:cubicBezTo>
                    <a:cubicBezTo>
                      <a:pt x="39603" y="85534"/>
                      <a:pt x="66654" y="62770"/>
                      <a:pt x="66654" y="62770"/>
                    </a:cubicBezTo>
                    <a:moveTo>
                      <a:pt x="32935" y="41434"/>
                    </a:moveTo>
                    <a:cubicBezTo>
                      <a:pt x="19410" y="52292"/>
                      <a:pt x="15124" y="60389"/>
                      <a:pt x="15124" y="60389"/>
                    </a:cubicBezTo>
                    <a:cubicBezTo>
                      <a:pt x="-10594" y="34671"/>
                      <a:pt x="34078" y="7144"/>
                      <a:pt x="34078" y="7144"/>
                    </a:cubicBezTo>
                    <a:lnTo>
                      <a:pt x="67511" y="7144"/>
                    </a:lnTo>
                    <a:cubicBezTo>
                      <a:pt x="62177" y="21717"/>
                      <a:pt x="32935" y="41434"/>
                      <a:pt x="32935" y="41434"/>
                    </a:cubicBezTo>
                    <a:moveTo>
                      <a:pt x="61796" y="59531"/>
                    </a:moveTo>
                    <a:cubicBezTo>
                      <a:pt x="46747" y="72104"/>
                      <a:pt x="36841" y="84773"/>
                      <a:pt x="36841" y="84773"/>
                    </a:cubicBezTo>
                    <a:cubicBezTo>
                      <a:pt x="10837" y="63532"/>
                      <a:pt x="42175" y="42863"/>
                      <a:pt x="42175" y="42863"/>
                    </a:cubicBezTo>
                    <a:cubicBezTo>
                      <a:pt x="67225" y="22384"/>
                      <a:pt x="75322" y="7144"/>
                      <a:pt x="75322" y="7144"/>
                    </a:cubicBezTo>
                    <a:lnTo>
                      <a:pt x="97134" y="7144"/>
                    </a:lnTo>
                    <a:lnTo>
                      <a:pt x="97134" y="23051"/>
                    </a:lnTo>
                    <a:cubicBezTo>
                      <a:pt x="93514" y="32671"/>
                      <a:pt x="61796" y="59531"/>
                      <a:pt x="61796" y="59531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AU"/>
              </a:p>
            </p:txBody>
          </p:sp>
          <p:sp>
            <p:nvSpPr>
              <p:cNvPr id="34" name="Freeform: Shape 10">
                <a:extLst>
                  <a:ext uri="{FF2B5EF4-FFF2-40B4-BE49-F238E27FC236}">
                    <a16:creationId xmlns:a16="http://schemas.microsoft.com/office/drawing/2014/main" id="{095F1E10-D721-344A-9E7E-326CBF6B5D16}"/>
                  </a:ext>
                </a:extLst>
              </p:cNvPr>
              <p:cNvSpPr/>
              <p:nvPr/>
            </p:nvSpPr>
            <p:spPr>
              <a:xfrm>
                <a:off x="639751" y="2119499"/>
                <a:ext cx="76654" cy="69685"/>
              </a:xfrm>
              <a:custGeom>
                <a:avLst/>
                <a:gdLst>
                  <a:gd name="connsiteX0" fmla="*/ 62770 w 104775"/>
                  <a:gd name="connsiteY0" fmla="*/ 37624 h 95250"/>
                  <a:gd name="connsiteX1" fmla="*/ 33909 w 104775"/>
                  <a:gd name="connsiteY1" fmla="*/ 7144 h 95250"/>
                  <a:gd name="connsiteX2" fmla="*/ 69628 w 104775"/>
                  <a:gd name="connsiteY2" fmla="*/ 7144 h 95250"/>
                  <a:gd name="connsiteX3" fmla="*/ 84963 w 104775"/>
                  <a:gd name="connsiteY3" fmla="*/ 24956 h 95250"/>
                  <a:gd name="connsiteX4" fmla="*/ 100584 w 104775"/>
                  <a:gd name="connsiteY4" fmla="*/ 40481 h 95250"/>
                  <a:gd name="connsiteX5" fmla="*/ 62770 w 104775"/>
                  <a:gd name="connsiteY5" fmla="*/ 37624 h 95250"/>
                  <a:gd name="connsiteX6" fmla="*/ 41434 w 104775"/>
                  <a:gd name="connsiteY6" fmla="*/ 71247 h 95250"/>
                  <a:gd name="connsiteX7" fmla="*/ 60389 w 104775"/>
                  <a:gd name="connsiteY7" fmla="*/ 89059 h 95250"/>
                  <a:gd name="connsiteX8" fmla="*/ 7144 w 104775"/>
                  <a:gd name="connsiteY8" fmla="*/ 70104 h 95250"/>
                  <a:gd name="connsiteX9" fmla="*/ 7144 w 104775"/>
                  <a:gd name="connsiteY9" fmla="*/ 36671 h 95250"/>
                  <a:gd name="connsiteX10" fmla="*/ 41434 w 104775"/>
                  <a:gd name="connsiteY10" fmla="*/ 71247 h 95250"/>
                  <a:gd name="connsiteX11" fmla="*/ 59531 w 104775"/>
                  <a:gd name="connsiteY11" fmla="*/ 42481 h 95250"/>
                  <a:gd name="connsiteX12" fmla="*/ 84773 w 104775"/>
                  <a:gd name="connsiteY12" fmla="*/ 67437 h 95250"/>
                  <a:gd name="connsiteX13" fmla="*/ 42863 w 104775"/>
                  <a:gd name="connsiteY13" fmla="*/ 62103 h 95250"/>
                  <a:gd name="connsiteX14" fmla="*/ 7144 w 104775"/>
                  <a:gd name="connsiteY14" fmla="*/ 28956 h 95250"/>
                  <a:gd name="connsiteX15" fmla="*/ 7144 w 104775"/>
                  <a:gd name="connsiteY15" fmla="*/ 7144 h 95250"/>
                  <a:gd name="connsiteX16" fmla="*/ 23051 w 104775"/>
                  <a:gd name="connsiteY16" fmla="*/ 7144 h 95250"/>
                  <a:gd name="connsiteX17" fmla="*/ 59531 w 104775"/>
                  <a:gd name="connsiteY17" fmla="*/ 42481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04775" h="95250">
                    <a:moveTo>
                      <a:pt x="62770" y="37624"/>
                    </a:moveTo>
                    <a:cubicBezTo>
                      <a:pt x="49911" y="20383"/>
                      <a:pt x="33909" y="7144"/>
                      <a:pt x="33909" y="7144"/>
                    </a:cubicBezTo>
                    <a:lnTo>
                      <a:pt x="69628" y="7144"/>
                    </a:lnTo>
                    <a:cubicBezTo>
                      <a:pt x="75248" y="12002"/>
                      <a:pt x="84963" y="24956"/>
                      <a:pt x="84963" y="24956"/>
                    </a:cubicBezTo>
                    <a:cubicBezTo>
                      <a:pt x="92012" y="34004"/>
                      <a:pt x="100584" y="40481"/>
                      <a:pt x="100584" y="40481"/>
                    </a:cubicBezTo>
                    <a:cubicBezTo>
                      <a:pt x="85534" y="64580"/>
                      <a:pt x="62770" y="37624"/>
                      <a:pt x="62770" y="37624"/>
                    </a:cubicBezTo>
                    <a:moveTo>
                      <a:pt x="41434" y="71247"/>
                    </a:moveTo>
                    <a:cubicBezTo>
                      <a:pt x="52292" y="84773"/>
                      <a:pt x="60389" y="89059"/>
                      <a:pt x="60389" y="89059"/>
                    </a:cubicBezTo>
                    <a:cubicBezTo>
                      <a:pt x="34671" y="114776"/>
                      <a:pt x="7144" y="70104"/>
                      <a:pt x="7144" y="70104"/>
                    </a:cubicBezTo>
                    <a:lnTo>
                      <a:pt x="7144" y="36671"/>
                    </a:lnTo>
                    <a:cubicBezTo>
                      <a:pt x="21717" y="42101"/>
                      <a:pt x="41434" y="71247"/>
                      <a:pt x="41434" y="71247"/>
                    </a:cubicBezTo>
                    <a:moveTo>
                      <a:pt x="59531" y="42481"/>
                    </a:moveTo>
                    <a:cubicBezTo>
                      <a:pt x="72104" y="57531"/>
                      <a:pt x="84773" y="67437"/>
                      <a:pt x="84773" y="67437"/>
                    </a:cubicBezTo>
                    <a:cubicBezTo>
                      <a:pt x="63532" y="93440"/>
                      <a:pt x="42863" y="62103"/>
                      <a:pt x="42863" y="62103"/>
                    </a:cubicBezTo>
                    <a:cubicBezTo>
                      <a:pt x="22384" y="37052"/>
                      <a:pt x="7144" y="28956"/>
                      <a:pt x="7144" y="28956"/>
                    </a:cubicBezTo>
                    <a:lnTo>
                      <a:pt x="7144" y="7144"/>
                    </a:lnTo>
                    <a:lnTo>
                      <a:pt x="23051" y="7144"/>
                    </a:lnTo>
                    <a:cubicBezTo>
                      <a:pt x="32671" y="10763"/>
                      <a:pt x="59531" y="42481"/>
                      <a:pt x="59531" y="42481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AU"/>
              </a:p>
            </p:txBody>
          </p:sp>
        </p:grp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94BFC65-2CA9-394C-B825-E3394A34FF09}"/>
              </a:ext>
            </a:extLst>
          </p:cNvPr>
          <p:cNvSpPr txBox="1"/>
          <p:nvPr/>
        </p:nvSpPr>
        <p:spPr>
          <a:xfrm>
            <a:off x="13552370" y="6179419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</a:t>
            </a:r>
          </a:p>
        </p:txBody>
      </p:sp>
      <p:sp>
        <p:nvSpPr>
          <p:cNvPr id="25" name="Picture Placeholder 4">
            <a:extLst>
              <a:ext uri="{FF2B5EF4-FFF2-40B4-BE49-F238E27FC236}">
                <a16:creationId xmlns:a16="http://schemas.microsoft.com/office/drawing/2014/main" id="{DBA0A967-644C-7B47-A4B1-82200C78A73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0351"/>
            <a:ext cx="12192000" cy="2964648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35" name="Title 1">
            <a:extLst>
              <a:ext uri="{FF2B5EF4-FFF2-40B4-BE49-F238E27FC236}">
                <a16:creationId xmlns:a16="http://schemas.microsoft.com/office/drawing/2014/main" id="{8AC18C38-9328-1A4C-9F90-4AEDA32A810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8871" y="3256100"/>
            <a:ext cx="9144000" cy="1264424"/>
          </a:xfrm>
          <a:prstGeom prst="rect">
            <a:avLst/>
          </a:prstGeom>
        </p:spPr>
        <p:txBody>
          <a:bodyPr anchor="ctr"/>
          <a:lstStyle>
            <a:lvl1pPr algn="l">
              <a:defRPr sz="4000" b="1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455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6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BA273ECB-A724-2546-BFA3-B0800F000E83}"/>
              </a:ext>
            </a:extLst>
          </p:cNvPr>
          <p:cNvSpPr/>
          <p:nvPr/>
        </p:nvSpPr>
        <p:spPr>
          <a:xfrm>
            <a:off x="0" y="2974999"/>
            <a:ext cx="12192000" cy="3262313"/>
          </a:xfrm>
          <a:prstGeom prst="rect">
            <a:avLst/>
          </a:prstGeom>
          <a:solidFill>
            <a:srgbClr val="E5DBCB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8DEE75FC-B50D-8043-A377-0C7BE0531537}"/>
              </a:ext>
            </a:extLst>
          </p:cNvPr>
          <p:cNvGrpSpPr>
            <a:grpSpLocks noChangeAspect="1"/>
          </p:cNvGrpSpPr>
          <p:nvPr/>
        </p:nvGrpSpPr>
        <p:grpSpPr>
          <a:xfrm>
            <a:off x="10440632" y="2517318"/>
            <a:ext cx="2160239" cy="2159987"/>
            <a:chOff x="948154" y="2050047"/>
            <a:chExt cx="216025" cy="216025"/>
          </a:xfrm>
          <a:solidFill>
            <a:srgbClr val="FFFFFF">
              <a:alpha val="69804"/>
            </a:srgbClr>
          </a:solidFill>
        </p:grpSpPr>
        <p:sp>
          <p:nvSpPr>
            <p:cNvPr id="29" name="Freeform: Shape 6">
              <a:extLst>
                <a:ext uri="{FF2B5EF4-FFF2-40B4-BE49-F238E27FC236}">
                  <a16:creationId xmlns:a16="http://schemas.microsoft.com/office/drawing/2014/main" id="{5630CB9A-94BF-6340-9263-FD7499D2FB0B}"/>
                </a:ext>
              </a:extLst>
            </p:cNvPr>
            <p:cNvSpPr/>
            <p:nvPr/>
          </p:nvSpPr>
          <p:spPr>
            <a:xfrm>
              <a:off x="948154" y="2050047"/>
              <a:ext cx="216025" cy="216025"/>
            </a:xfrm>
            <a:custGeom>
              <a:avLst/>
              <a:gdLst>
                <a:gd name="connsiteX0" fmla="*/ 121539 w 295275"/>
                <a:gd name="connsiteY0" fmla="*/ 7144 h 295275"/>
                <a:gd name="connsiteX1" fmla="*/ 121539 w 295275"/>
                <a:gd name="connsiteY1" fmla="*/ 121539 h 295275"/>
                <a:gd name="connsiteX2" fmla="*/ 7144 w 295275"/>
                <a:gd name="connsiteY2" fmla="*/ 121539 h 295275"/>
                <a:gd name="connsiteX3" fmla="*/ 7144 w 295275"/>
                <a:gd name="connsiteY3" fmla="*/ 179451 h 295275"/>
                <a:gd name="connsiteX4" fmla="*/ 121539 w 295275"/>
                <a:gd name="connsiteY4" fmla="*/ 179451 h 295275"/>
                <a:gd name="connsiteX5" fmla="*/ 121539 w 295275"/>
                <a:gd name="connsiteY5" fmla="*/ 293846 h 295275"/>
                <a:gd name="connsiteX6" fmla="*/ 179451 w 295275"/>
                <a:gd name="connsiteY6" fmla="*/ 293846 h 295275"/>
                <a:gd name="connsiteX7" fmla="*/ 179451 w 295275"/>
                <a:gd name="connsiteY7" fmla="*/ 179451 h 295275"/>
                <a:gd name="connsiteX8" fmla="*/ 293846 w 295275"/>
                <a:gd name="connsiteY8" fmla="*/ 179451 h 295275"/>
                <a:gd name="connsiteX9" fmla="*/ 293846 w 295275"/>
                <a:gd name="connsiteY9" fmla="*/ 121539 h 295275"/>
                <a:gd name="connsiteX10" fmla="*/ 179451 w 295275"/>
                <a:gd name="connsiteY10" fmla="*/ 121539 h 295275"/>
                <a:gd name="connsiteX11" fmla="*/ 179451 w 295275"/>
                <a:gd name="connsiteY11" fmla="*/ 7144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95275" h="295275">
                  <a:moveTo>
                    <a:pt x="121539" y="7144"/>
                  </a:moveTo>
                  <a:lnTo>
                    <a:pt x="121539" y="121539"/>
                  </a:lnTo>
                  <a:lnTo>
                    <a:pt x="7144" y="121539"/>
                  </a:lnTo>
                  <a:lnTo>
                    <a:pt x="7144" y="179451"/>
                  </a:lnTo>
                  <a:lnTo>
                    <a:pt x="121539" y="179451"/>
                  </a:lnTo>
                  <a:lnTo>
                    <a:pt x="121539" y="293846"/>
                  </a:lnTo>
                  <a:lnTo>
                    <a:pt x="179451" y="293846"/>
                  </a:lnTo>
                  <a:lnTo>
                    <a:pt x="179451" y="179451"/>
                  </a:lnTo>
                  <a:lnTo>
                    <a:pt x="293846" y="179451"/>
                  </a:lnTo>
                  <a:lnTo>
                    <a:pt x="293846" y="121539"/>
                  </a:lnTo>
                  <a:lnTo>
                    <a:pt x="179451" y="121539"/>
                  </a:lnTo>
                  <a:lnTo>
                    <a:pt x="179451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/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1D15B068-360C-514F-988C-62ED4F1AA473}"/>
                </a:ext>
              </a:extLst>
            </p:cNvPr>
            <p:cNvGrpSpPr/>
            <p:nvPr/>
          </p:nvGrpSpPr>
          <p:grpSpPr>
            <a:xfrm>
              <a:off x="958955" y="2060848"/>
              <a:ext cx="196444" cy="196444"/>
              <a:chOff x="519961" y="1999640"/>
              <a:chExt cx="196444" cy="196444"/>
            </a:xfrm>
            <a:grpFill/>
          </p:grpSpPr>
          <p:sp>
            <p:nvSpPr>
              <p:cNvPr id="31" name="Freeform: Shape 7">
                <a:extLst>
                  <a:ext uri="{FF2B5EF4-FFF2-40B4-BE49-F238E27FC236}">
                    <a16:creationId xmlns:a16="http://schemas.microsoft.com/office/drawing/2014/main" id="{CFC39AF6-2740-F545-A44A-7E0382777E4E}"/>
                  </a:ext>
                </a:extLst>
              </p:cNvPr>
              <p:cNvSpPr/>
              <p:nvPr/>
            </p:nvSpPr>
            <p:spPr>
              <a:xfrm>
                <a:off x="639820" y="1999640"/>
                <a:ext cx="69685" cy="76654"/>
              </a:xfrm>
              <a:custGeom>
                <a:avLst/>
                <a:gdLst>
                  <a:gd name="connsiteX0" fmla="*/ 37624 w 95250"/>
                  <a:gd name="connsiteY0" fmla="*/ 44958 h 104775"/>
                  <a:gd name="connsiteX1" fmla="*/ 7144 w 95250"/>
                  <a:gd name="connsiteY1" fmla="*/ 73819 h 104775"/>
                  <a:gd name="connsiteX2" fmla="*/ 7144 w 95250"/>
                  <a:gd name="connsiteY2" fmla="*/ 38100 h 104775"/>
                  <a:gd name="connsiteX3" fmla="*/ 24956 w 95250"/>
                  <a:gd name="connsiteY3" fmla="*/ 22765 h 104775"/>
                  <a:gd name="connsiteX4" fmla="*/ 40481 w 95250"/>
                  <a:gd name="connsiteY4" fmla="*/ 7144 h 104775"/>
                  <a:gd name="connsiteX5" fmla="*/ 37624 w 95250"/>
                  <a:gd name="connsiteY5" fmla="*/ 44958 h 104775"/>
                  <a:gd name="connsiteX6" fmla="*/ 71342 w 95250"/>
                  <a:gd name="connsiteY6" fmla="*/ 66294 h 104775"/>
                  <a:gd name="connsiteX7" fmla="*/ 89154 w 95250"/>
                  <a:gd name="connsiteY7" fmla="*/ 47339 h 104775"/>
                  <a:gd name="connsiteX8" fmla="*/ 70199 w 95250"/>
                  <a:gd name="connsiteY8" fmla="*/ 100584 h 104775"/>
                  <a:gd name="connsiteX9" fmla="*/ 36767 w 95250"/>
                  <a:gd name="connsiteY9" fmla="*/ 100584 h 104775"/>
                  <a:gd name="connsiteX10" fmla="*/ 71342 w 95250"/>
                  <a:gd name="connsiteY10" fmla="*/ 66294 h 104775"/>
                  <a:gd name="connsiteX11" fmla="*/ 42481 w 95250"/>
                  <a:gd name="connsiteY11" fmla="*/ 48197 h 104775"/>
                  <a:gd name="connsiteX12" fmla="*/ 67437 w 95250"/>
                  <a:gd name="connsiteY12" fmla="*/ 22955 h 104775"/>
                  <a:gd name="connsiteX13" fmla="*/ 62103 w 95250"/>
                  <a:gd name="connsiteY13" fmla="*/ 64865 h 104775"/>
                  <a:gd name="connsiteX14" fmla="*/ 28956 w 95250"/>
                  <a:gd name="connsiteY14" fmla="*/ 100584 h 104775"/>
                  <a:gd name="connsiteX15" fmla="*/ 7144 w 95250"/>
                  <a:gd name="connsiteY15" fmla="*/ 100584 h 104775"/>
                  <a:gd name="connsiteX16" fmla="*/ 7144 w 95250"/>
                  <a:gd name="connsiteY16" fmla="*/ 84582 h 104775"/>
                  <a:gd name="connsiteX17" fmla="*/ 42481 w 95250"/>
                  <a:gd name="connsiteY17" fmla="*/ 48197 h 104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95250" h="104775">
                    <a:moveTo>
                      <a:pt x="37624" y="44958"/>
                    </a:moveTo>
                    <a:cubicBezTo>
                      <a:pt x="20383" y="57817"/>
                      <a:pt x="7144" y="73819"/>
                      <a:pt x="7144" y="73819"/>
                    </a:cubicBezTo>
                    <a:lnTo>
                      <a:pt x="7144" y="38100"/>
                    </a:lnTo>
                    <a:cubicBezTo>
                      <a:pt x="12002" y="32480"/>
                      <a:pt x="24956" y="22765"/>
                      <a:pt x="24956" y="22765"/>
                    </a:cubicBezTo>
                    <a:cubicBezTo>
                      <a:pt x="34004" y="15716"/>
                      <a:pt x="40481" y="7144"/>
                      <a:pt x="40481" y="7144"/>
                    </a:cubicBezTo>
                    <a:cubicBezTo>
                      <a:pt x="64580" y="22193"/>
                      <a:pt x="37624" y="44958"/>
                      <a:pt x="37624" y="44958"/>
                    </a:cubicBezTo>
                    <a:moveTo>
                      <a:pt x="71342" y="66294"/>
                    </a:moveTo>
                    <a:cubicBezTo>
                      <a:pt x="84868" y="55436"/>
                      <a:pt x="89154" y="47339"/>
                      <a:pt x="89154" y="47339"/>
                    </a:cubicBezTo>
                    <a:cubicBezTo>
                      <a:pt x="114871" y="73057"/>
                      <a:pt x="70199" y="100584"/>
                      <a:pt x="70199" y="100584"/>
                    </a:cubicBezTo>
                    <a:lnTo>
                      <a:pt x="36767" y="100584"/>
                    </a:lnTo>
                    <a:cubicBezTo>
                      <a:pt x="42101" y="86011"/>
                      <a:pt x="71342" y="66294"/>
                      <a:pt x="71342" y="66294"/>
                    </a:cubicBezTo>
                    <a:moveTo>
                      <a:pt x="42481" y="48197"/>
                    </a:moveTo>
                    <a:cubicBezTo>
                      <a:pt x="57531" y="35624"/>
                      <a:pt x="67437" y="22955"/>
                      <a:pt x="67437" y="22955"/>
                    </a:cubicBezTo>
                    <a:cubicBezTo>
                      <a:pt x="93345" y="44196"/>
                      <a:pt x="62103" y="64865"/>
                      <a:pt x="62103" y="64865"/>
                    </a:cubicBezTo>
                    <a:cubicBezTo>
                      <a:pt x="37052" y="85344"/>
                      <a:pt x="28956" y="100584"/>
                      <a:pt x="28956" y="100584"/>
                    </a:cubicBezTo>
                    <a:lnTo>
                      <a:pt x="7144" y="100584"/>
                    </a:lnTo>
                    <a:lnTo>
                      <a:pt x="7144" y="84582"/>
                    </a:lnTo>
                    <a:cubicBezTo>
                      <a:pt x="10763" y="75057"/>
                      <a:pt x="42481" y="48197"/>
                      <a:pt x="42481" y="48197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AU"/>
              </a:p>
            </p:txBody>
          </p:sp>
          <p:sp>
            <p:nvSpPr>
              <p:cNvPr id="32" name="Freeform: Shape 8">
                <a:extLst>
                  <a:ext uri="{FF2B5EF4-FFF2-40B4-BE49-F238E27FC236}">
                    <a16:creationId xmlns:a16="http://schemas.microsoft.com/office/drawing/2014/main" id="{3E59B220-AF99-CF47-9686-9CAC221C93D0}"/>
                  </a:ext>
                </a:extLst>
              </p:cNvPr>
              <p:cNvSpPr/>
              <p:nvPr/>
            </p:nvSpPr>
            <p:spPr>
              <a:xfrm>
                <a:off x="519961" y="2002095"/>
                <a:ext cx="76654" cy="69685"/>
              </a:xfrm>
              <a:custGeom>
                <a:avLst/>
                <a:gdLst>
                  <a:gd name="connsiteX0" fmla="*/ 44863 w 104775"/>
                  <a:gd name="connsiteY0" fmla="*/ 66654 h 95250"/>
                  <a:gd name="connsiteX1" fmla="*/ 73724 w 104775"/>
                  <a:gd name="connsiteY1" fmla="*/ 97134 h 95250"/>
                  <a:gd name="connsiteX2" fmla="*/ 38100 w 104775"/>
                  <a:gd name="connsiteY2" fmla="*/ 97134 h 95250"/>
                  <a:gd name="connsiteX3" fmla="*/ 22765 w 104775"/>
                  <a:gd name="connsiteY3" fmla="*/ 79322 h 95250"/>
                  <a:gd name="connsiteX4" fmla="*/ 7144 w 104775"/>
                  <a:gd name="connsiteY4" fmla="*/ 63892 h 95250"/>
                  <a:gd name="connsiteX5" fmla="*/ 44863 w 104775"/>
                  <a:gd name="connsiteY5" fmla="*/ 66654 h 95250"/>
                  <a:gd name="connsiteX6" fmla="*/ 66294 w 104775"/>
                  <a:gd name="connsiteY6" fmla="*/ 32935 h 95250"/>
                  <a:gd name="connsiteX7" fmla="*/ 47339 w 104775"/>
                  <a:gd name="connsiteY7" fmla="*/ 15124 h 95250"/>
                  <a:gd name="connsiteX8" fmla="*/ 100584 w 104775"/>
                  <a:gd name="connsiteY8" fmla="*/ 34078 h 95250"/>
                  <a:gd name="connsiteX9" fmla="*/ 100584 w 104775"/>
                  <a:gd name="connsiteY9" fmla="*/ 67511 h 95250"/>
                  <a:gd name="connsiteX10" fmla="*/ 66294 w 104775"/>
                  <a:gd name="connsiteY10" fmla="*/ 32935 h 95250"/>
                  <a:gd name="connsiteX11" fmla="*/ 48101 w 104775"/>
                  <a:gd name="connsiteY11" fmla="*/ 61796 h 95250"/>
                  <a:gd name="connsiteX12" fmla="*/ 22955 w 104775"/>
                  <a:gd name="connsiteY12" fmla="*/ 36841 h 95250"/>
                  <a:gd name="connsiteX13" fmla="*/ 64865 w 104775"/>
                  <a:gd name="connsiteY13" fmla="*/ 42175 h 95250"/>
                  <a:gd name="connsiteX14" fmla="*/ 100584 w 104775"/>
                  <a:gd name="connsiteY14" fmla="*/ 75322 h 95250"/>
                  <a:gd name="connsiteX15" fmla="*/ 100584 w 104775"/>
                  <a:gd name="connsiteY15" fmla="*/ 97134 h 95250"/>
                  <a:gd name="connsiteX16" fmla="*/ 84582 w 104775"/>
                  <a:gd name="connsiteY16" fmla="*/ 97134 h 95250"/>
                  <a:gd name="connsiteX17" fmla="*/ 48101 w 104775"/>
                  <a:gd name="connsiteY17" fmla="*/ 61796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04775" h="95250">
                    <a:moveTo>
                      <a:pt x="44863" y="66654"/>
                    </a:moveTo>
                    <a:cubicBezTo>
                      <a:pt x="57722" y="83894"/>
                      <a:pt x="73724" y="97134"/>
                      <a:pt x="73724" y="97134"/>
                    </a:cubicBezTo>
                    <a:lnTo>
                      <a:pt x="38100" y="97134"/>
                    </a:lnTo>
                    <a:cubicBezTo>
                      <a:pt x="32480" y="92276"/>
                      <a:pt x="22765" y="79322"/>
                      <a:pt x="22765" y="79322"/>
                    </a:cubicBezTo>
                    <a:cubicBezTo>
                      <a:pt x="15716" y="70369"/>
                      <a:pt x="7144" y="63892"/>
                      <a:pt x="7144" y="63892"/>
                    </a:cubicBezTo>
                    <a:cubicBezTo>
                      <a:pt x="22193" y="39603"/>
                      <a:pt x="44863" y="66654"/>
                      <a:pt x="44863" y="66654"/>
                    </a:cubicBezTo>
                    <a:moveTo>
                      <a:pt x="66294" y="32935"/>
                    </a:moveTo>
                    <a:cubicBezTo>
                      <a:pt x="55436" y="19410"/>
                      <a:pt x="47339" y="15124"/>
                      <a:pt x="47339" y="15124"/>
                    </a:cubicBezTo>
                    <a:cubicBezTo>
                      <a:pt x="73057" y="-10594"/>
                      <a:pt x="100584" y="34078"/>
                      <a:pt x="100584" y="34078"/>
                    </a:cubicBezTo>
                    <a:lnTo>
                      <a:pt x="100584" y="67511"/>
                    </a:lnTo>
                    <a:cubicBezTo>
                      <a:pt x="86011" y="62177"/>
                      <a:pt x="66294" y="32935"/>
                      <a:pt x="66294" y="32935"/>
                    </a:cubicBezTo>
                    <a:moveTo>
                      <a:pt x="48101" y="61796"/>
                    </a:moveTo>
                    <a:cubicBezTo>
                      <a:pt x="35624" y="46747"/>
                      <a:pt x="22955" y="36841"/>
                      <a:pt x="22955" y="36841"/>
                    </a:cubicBezTo>
                    <a:cubicBezTo>
                      <a:pt x="44196" y="10837"/>
                      <a:pt x="64865" y="42175"/>
                      <a:pt x="64865" y="42175"/>
                    </a:cubicBezTo>
                    <a:cubicBezTo>
                      <a:pt x="85344" y="67225"/>
                      <a:pt x="100584" y="75322"/>
                      <a:pt x="100584" y="75322"/>
                    </a:cubicBezTo>
                    <a:lnTo>
                      <a:pt x="100584" y="97134"/>
                    </a:lnTo>
                    <a:lnTo>
                      <a:pt x="84582" y="97134"/>
                    </a:lnTo>
                    <a:cubicBezTo>
                      <a:pt x="74962" y="93514"/>
                      <a:pt x="48101" y="61796"/>
                      <a:pt x="48101" y="61796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AU"/>
              </a:p>
            </p:txBody>
          </p:sp>
          <p:sp>
            <p:nvSpPr>
              <p:cNvPr id="33" name="Freeform: Shape 9">
                <a:extLst>
                  <a:ext uri="{FF2B5EF4-FFF2-40B4-BE49-F238E27FC236}">
                    <a16:creationId xmlns:a16="http://schemas.microsoft.com/office/drawing/2014/main" id="{17EAFF0A-0E32-FF48-A978-66AC18EB3A80}"/>
                  </a:ext>
                </a:extLst>
              </p:cNvPr>
              <p:cNvSpPr/>
              <p:nvPr/>
            </p:nvSpPr>
            <p:spPr>
              <a:xfrm>
                <a:off x="522416" y="2119430"/>
                <a:ext cx="69685" cy="76654"/>
              </a:xfrm>
              <a:custGeom>
                <a:avLst/>
                <a:gdLst>
                  <a:gd name="connsiteX0" fmla="*/ 66654 w 95250"/>
                  <a:gd name="connsiteY0" fmla="*/ 62770 h 104775"/>
                  <a:gd name="connsiteX1" fmla="*/ 97134 w 95250"/>
                  <a:gd name="connsiteY1" fmla="*/ 33909 h 104775"/>
                  <a:gd name="connsiteX2" fmla="*/ 97134 w 95250"/>
                  <a:gd name="connsiteY2" fmla="*/ 69628 h 104775"/>
                  <a:gd name="connsiteX3" fmla="*/ 79322 w 95250"/>
                  <a:gd name="connsiteY3" fmla="*/ 84963 h 104775"/>
                  <a:gd name="connsiteX4" fmla="*/ 63796 w 95250"/>
                  <a:gd name="connsiteY4" fmla="*/ 100584 h 104775"/>
                  <a:gd name="connsiteX5" fmla="*/ 66654 w 95250"/>
                  <a:gd name="connsiteY5" fmla="*/ 62770 h 104775"/>
                  <a:gd name="connsiteX6" fmla="*/ 32935 w 95250"/>
                  <a:gd name="connsiteY6" fmla="*/ 41434 h 104775"/>
                  <a:gd name="connsiteX7" fmla="*/ 15124 w 95250"/>
                  <a:gd name="connsiteY7" fmla="*/ 60389 h 104775"/>
                  <a:gd name="connsiteX8" fmla="*/ 34078 w 95250"/>
                  <a:gd name="connsiteY8" fmla="*/ 7144 h 104775"/>
                  <a:gd name="connsiteX9" fmla="*/ 67511 w 95250"/>
                  <a:gd name="connsiteY9" fmla="*/ 7144 h 104775"/>
                  <a:gd name="connsiteX10" fmla="*/ 32935 w 95250"/>
                  <a:gd name="connsiteY10" fmla="*/ 41434 h 104775"/>
                  <a:gd name="connsiteX11" fmla="*/ 61796 w 95250"/>
                  <a:gd name="connsiteY11" fmla="*/ 59531 h 104775"/>
                  <a:gd name="connsiteX12" fmla="*/ 36841 w 95250"/>
                  <a:gd name="connsiteY12" fmla="*/ 84773 h 104775"/>
                  <a:gd name="connsiteX13" fmla="*/ 42175 w 95250"/>
                  <a:gd name="connsiteY13" fmla="*/ 42863 h 104775"/>
                  <a:gd name="connsiteX14" fmla="*/ 75322 w 95250"/>
                  <a:gd name="connsiteY14" fmla="*/ 7144 h 104775"/>
                  <a:gd name="connsiteX15" fmla="*/ 97134 w 95250"/>
                  <a:gd name="connsiteY15" fmla="*/ 7144 h 104775"/>
                  <a:gd name="connsiteX16" fmla="*/ 97134 w 95250"/>
                  <a:gd name="connsiteY16" fmla="*/ 23051 h 104775"/>
                  <a:gd name="connsiteX17" fmla="*/ 61796 w 95250"/>
                  <a:gd name="connsiteY17" fmla="*/ 59531 h 104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95250" h="104775">
                    <a:moveTo>
                      <a:pt x="66654" y="62770"/>
                    </a:moveTo>
                    <a:cubicBezTo>
                      <a:pt x="83894" y="49911"/>
                      <a:pt x="97134" y="33909"/>
                      <a:pt x="97134" y="33909"/>
                    </a:cubicBezTo>
                    <a:lnTo>
                      <a:pt x="97134" y="69628"/>
                    </a:lnTo>
                    <a:cubicBezTo>
                      <a:pt x="92276" y="75248"/>
                      <a:pt x="79322" y="84963"/>
                      <a:pt x="79322" y="84963"/>
                    </a:cubicBezTo>
                    <a:cubicBezTo>
                      <a:pt x="70273" y="92012"/>
                      <a:pt x="63796" y="100584"/>
                      <a:pt x="63796" y="100584"/>
                    </a:cubicBezTo>
                    <a:cubicBezTo>
                      <a:pt x="39603" y="85534"/>
                      <a:pt x="66654" y="62770"/>
                      <a:pt x="66654" y="62770"/>
                    </a:cubicBezTo>
                    <a:moveTo>
                      <a:pt x="32935" y="41434"/>
                    </a:moveTo>
                    <a:cubicBezTo>
                      <a:pt x="19410" y="52292"/>
                      <a:pt x="15124" y="60389"/>
                      <a:pt x="15124" y="60389"/>
                    </a:cubicBezTo>
                    <a:cubicBezTo>
                      <a:pt x="-10594" y="34671"/>
                      <a:pt x="34078" y="7144"/>
                      <a:pt x="34078" y="7144"/>
                    </a:cubicBezTo>
                    <a:lnTo>
                      <a:pt x="67511" y="7144"/>
                    </a:lnTo>
                    <a:cubicBezTo>
                      <a:pt x="62177" y="21717"/>
                      <a:pt x="32935" y="41434"/>
                      <a:pt x="32935" y="41434"/>
                    </a:cubicBezTo>
                    <a:moveTo>
                      <a:pt x="61796" y="59531"/>
                    </a:moveTo>
                    <a:cubicBezTo>
                      <a:pt x="46747" y="72104"/>
                      <a:pt x="36841" y="84773"/>
                      <a:pt x="36841" y="84773"/>
                    </a:cubicBezTo>
                    <a:cubicBezTo>
                      <a:pt x="10837" y="63532"/>
                      <a:pt x="42175" y="42863"/>
                      <a:pt x="42175" y="42863"/>
                    </a:cubicBezTo>
                    <a:cubicBezTo>
                      <a:pt x="67225" y="22384"/>
                      <a:pt x="75322" y="7144"/>
                      <a:pt x="75322" y="7144"/>
                    </a:cubicBezTo>
                    <a:lnTo>
                      <a:pt x="97134" y="7144"/>
                    </a:lnTo>
                    <a:lnTo>
                      <a:pt x="97134" y="23051"/>
                    </a:lnTo>
                    <a:cubicBezTo>
                      <a:pt x="93514" y="32671"/>
                      <a:pt x="61796" y="59531"/>
                      <a:pt x="61796" y="59531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AU"/>
              </a:p>
            </p:txBody>
          </p:sp>
          <p:sp>
            <p:nvSpPr>
              <p:cNvPr id="34" name="Freeform: Shape 10">
                <a:extLst>
                  <a:ext uri="{FF2B5EF4-FFF2-40B4-BE49-F238E27FC236}">
                    <a16:creationId xmlns:a16="http://schemas.microsoft.com/office/drawing/2014/main" id="{095F1E10-D721-344A-9E7E-326CBF6B5D16}"/>
                  </a:ext>
                </a:extLst>
              </p:cNvPr>
              <p:cNvSpPr/>
              <p:nvPr/>
            </p:nvSpPr>
            <p:spPr>
              <a:xfrm>
                <a:off x="639751" y="2119499"/>
                <a:ext cx="76654" cy="69685"/>
              </a:xfrm>
              <a:custGeom>
                <a:avLst/>
                <a:gdLst>
                  <a:gd name="connsiteX0" fmla="*/ 62770 w 104775"/>
                  <a:gd name="connsiteY0" fmla="*/ 37624 h 95250"/>
                  <a:gd name="connsiteX1" fmla="*/ 33909 w 104775"/>
                  <a:gd name="connsiteY1" fmla="*/ 7144 h 95250"/>
                  <a:gd name="connsiteX2" fmla="*/ 69628 w 104775"/>
                  <a:gd name="connsiteY2" fmla="*/ 7144 h 95250"/>
                  <a:gd name="connsiteX3" fmla="*/ 84963 w 104775"/>
                  <a:gd name="connsiteY3" fmla="*/ 24956 h 95250"/>
                  <a:gd name="connsiteX4" fmla="*/ 100584 w 104775"/>
                  <a:gd name="connsiteY4" fmla="*/ 40481 h 95250"/>
                  <a:gd name="connsiteX5" fmla="*/ 62770 w 104775"/>
                  <a:gd name="connsiteY5" fmla="*/ 37624 h 95250"/>
                  <a:gd name="connsiteX6" fmla="*/ 41434 w 104775"/>
                  <a:gd name="connsiteY6" fmla="*/ 71247 h 95250"/>
                  <a:gd name="connsiteX7" fmla="*/ 60389 w 104775"/>
                  <a:gd name="connsiteY7" fmla="*/ 89059 h 95250"/>
                  <a:gd name="connsiteX8" fmla="*/ 7144 w 104775"/>
                  <a:gd name="connsiteY8" fmla="*/ 70104 h 95250"/>
                  <a:gd name="connsiteX9" fmla="*/ 7144 w 104775"/>
                  <a:gd name="connsiteY9" fmla="*/ 36671 h 95250"/>
                  <a:gd name="connsiteX10" fmla="*/ 41434 w 104775"/>
                  <a:gd name="connsiteY10" fmla="*/ 71247 h 95250"/>
                  <a:gd name="connsiteX11" fmla="*/ 59531 w 104775"/>
                  <a:gd name="connsiteY11" fmla="*/ 42481 h 95250"/>
                  <a:gd name="connsiteX12" fmla="*/ 84773 w 104775"/>
                  <a:gd name="connsiteY12" fmla="*/ 67437 h 95250"/>
                  <a:gd name="connsiteX13" fmla="*/ 42863 w 104775"/>
                  <a:gd name="connsiteY13" fmla="*/ 62103 h 95250"/>
                  <a:gd name="connsiteX14" fmla="*/ 7144 w 104775"/>
                  <a:gd name="connsiteY14" fmla="*/ 28956 h 95250"/>
                  <a:gd name="connsiteX15" fmla="*/ 7144 w 104775"/>
                  <a:gd name="connsiteY15" fmla="*/ 7144 h 95250"/>
                  <a:gd name="connsiteX16" fmla="*/ 23051 w 104775"/>
                  <a:gd name="connsiteY16" fmla="*/ 7144 h 95250"/>
                  <a:gd name="connsiteX17" fmla="*/ 59531 w 104775"/>
                  <a:gd name="connsiteY17" fmla="*/ 42481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04775" h="95250">
                    <a:moveTo>
                      <a:pt x="62770" y="37624"/>
                    </a:moveTo>
                    <a:cubicBezTo>
                      <a:pt x="49911" y="20383"/>
                      <a:pt x="33909" y="7144"/>
                      <a:pt x="33909" y="7144"/>
                    </a:cubicBezTo>
                    <a:lnTo>
                      <a:pt x="69628" y="7144"/>
                    </a:lnTo>
                    <a:cubicBezTo>
                      <a:pt x="75248" y="12002"/>
                      <a:pt x="84963" y="24956"/>
                      <a:pt x="84963" y="24956"/>
                    </a:cubicBezTo>
                    <a:cubicBezTo>
                      <a:pt x="92012" y="34004"/>
                      <a:pt x="100584" y="40481"/>
                      <a:pt x="100584" y="40481"/>
                    </a:cubicBezTo>
                    <a:cubicBezTo>
                      <a:pt x="85534" y="64580"/>
                      <a:pt x="62770" y="37624"/>
                      <a:pt x="62770" y="37624"/>
                    </a:cubicBezTo>
                    <a:moveTo>
                      <a:pt x="41434" y="71247"/>
                    </a:moveTo>
                    <a:cubicBezTo>
                      <a:pt x="52292" y="84773"/>
                      <a:pt x="60389" y="89059"/>
                      <a:pt x="60389" y="89059"/>
                    </a:cubicBezTo>
                    <a:cubicBezTo>
                      <a:pt x="34671" y="114776"/>
                      <a:pt x="7144" y="70104"/>
                      <a:pt x="7144" y="70104"/>
                    </a:cubicBezTo>
                    <a:lnTo>
                      <a:pt x="7144" y="36671"/>
                    </a:lnTo>
                    <a:cubicBezTo>
                      <a:pt x="21717" y="42101"/>
                      <a:pt x="41434" y="71247"/>
                      <a:pt x="41434" y="71247"/>
                    </a:cubicBezTo>
                    <a:moveTo>
                      <a:pt x="59531" y="42481"/>
                    </a:moveTo>
                    <a:cubicBezTo>
                      <a:pt x="72104" y="57531"/>
                      <a:pt x="84773" y="67437"/>
                      <a:pt x="84773" y="67437"/>
                    </a:cubicBezTo>
                    <a:cubicBezTo>
                      <a:pt x="63532" y="93440"/>
                      <a:pt x="42863" y="62103"/>
                      <a:pt x="42863" y="62103"/>
                    </a:cubicBezTo>
                    <a:cubicBezTo>
                      <a:pt x="22384" y="37052"/>
                      <a:pt x="7144" y="28956"/>
                      <a:pt x="7144" y="28956"/>
                    </a:cubicBezTo>
                    <a:lnTo>
                      <a:pt x="7144" y="7144"/>
                    </a:lnTo>
                    <a:lnTo>
                      <a:pt x="23051" y="7144"/>
                    </a:lnTo>
                    <a:cubicBezTo>
                      <a:pt x="32671" y="10763"/>
                      <a:pt x="59531" y="42481"/>
                      <a:pt x="59531" y="42481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AU"/>
              </a:p>
            </p:txBody>
          </p:sp>
        </p:grp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94BFC65-2CA9-394C-B825-E3394A34FF09}"/>
              </a:ext>
            </a:extLst>
          </p:cNvPr>
          <p:cNvSpPr txBox="1"/>
          <p:nvPr/>
        </p:nvSpPr>
        <p:spPr>
          <a:xfrm>
            <a:off x="13552370" y="6179419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 </a:t>
            </a:r>
          </a:p>
        </p:txBody>
      </p:sp>
      <p:sp>
        <p:nvSpPr>
          <p:cNvPr id="25" name="Picture Placeholder 4">
            <a:extLst>
              <a:ext uri="{FF2B5EF4-FFF2-40B4-BE49-F238E27FC236}">
                <a16:creationId xmlns:a16="http://schemas.microsoft.com/office/drawing/2014/main" id="{DBA0A967-644C-7B47-A4B1-82200C78A73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0351"/>
            <a:ext cx="12192000" cy="2964648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35" name="Title 1">
            <a:extLst>
              <a:ext uri="{FF2B5EF4-FFF2-40B4-BE49-F238E27FC236}">
                <a16:creationId xmlns:a16="http://schemas.microsoft.com/office/drawing/2014/main" id="{8AC18C38-9328-1A4C-9F90-4AEDA32A810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8871" y="3256100"/>
            <a:ext cx="9144000" cy="1264424"/>
          </a:xfrm>
          <a:prstGeom prst="rect">
            <a:avLst/>
          </a:prstGeom>
        </p:spPr>
        <p:txBody>
          <a:bodyPr anchor="ctr"/>
          <a:lstStyle>
            <a:lvl1pPr algn="l">
              <a:defRPr sz="4000" b="1" cap="all" baseline="0">
                <a:solidFill>
                  <a:srgbClr val="0C244C"/>
                </a:solidFill>
              </a:defRPr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6494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theme" Target="../theme/theme1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6531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765" r:id="rId2"/>
    <p:sldLayoutId id="2147483818" r:id="rId3"/>
    <p:sldLayoutId id="2147483766" r:id="rId4"/>
    <p:sldLayoutId id="2147483761" r:id="rId5"/>
    <p:sldLayoutId id="2147483762" r:id="rId6"/>
    <p:sldLayoutId id="2147483767" r:id="rId7"/>
    <p:sldLayoutId id="2147483769" r:id="rId8"/>
    <p:sldLayoutId id="2147483770" r:id="rId9"/>
    <p:sldLayoutId id="2147483771" r:id="rId10"/>
    <p:sldLayoutId id="2147483773" r:id="rId11"/>
    <p:sldLayoutId id="2147483820" r:id="rId12"/>
    <p:sldLayoutId id="2147483775" r:id="rId13"/>
    <p:sldLayoutId id="2147483777" r:id="rId14"/>
    <p:sldLayoutId id="2147483821" r:id="rId15"/>
    <p:sldLayoutId id="2147483779" r:id="rId16"/>
    <p:sldLayoutId id="2147483780" r:id="rId17"/>
    <p:sldLayoutId id="2147483783" r:id="rId18"/>
    <p:sldLayoutId id="2147483832" r:id="rId19"/>
    <p:sldLayoutId id="2147483787" r:id="rId20"/>
    <p:sldLayoutId id="2147483789" r:id="rId21"/>
    <p:sldLayoutId id="2147483824" r:id="rId22"/>
    <p:sldLayoutId id="2147483791" r:id="rId23"/>
    <p:sldLayoutId id="2147483793" r:id="rId24"/>
    <p:sldLayoutId id="2147483795" r:id="rId25"/>
    <p:sldLayoutId id="2147483825" r:id="rId26"/>
    <p:sldLayoutId id="2147483796" r:id="rId27"/>
    <p:sldLayoutId id="2147483798" r:id="rId28"/>
    <p:sldLayoutId id="2147483833" r:id="rId29"/>
    <p:sldLayoutId id="2147483800" r:id="rId30"/>
    <p:sldLayoutId id="2147483826" r:id="rId31"/>
    <p:sldLayoutId id="2147483835" r:id="rId32"/>
    <p:sldLayoutId id="2147483801" r:id="rId33"/>
    <p:sldLayoutId id="2147483804" r:id="rId34"/>
    <p:sldLayoutId id="2147483805" r:id="rId35"/>
    <p:sldLayoutId id="2147483827" r:id="rId36"/>
    <p:sldLayoutId id="2147483838" r:id="rId37"/>
    <p:sldLayoutId id="2147483806" r:id="rId38"/>
    <p:sldLayoutId id="2147483809" r:id="rId39"/>
    <p:sldLayoutId id="2147483828" r:id="rId40"/>
    <p:sldLayoutId id="2147483810" r:id="rId41"/>
    <p:sldLayoutId id="2147483812" r:id="rId42"/>
    <p:sldLayoutId id="2147483836" r:id="rId43"/>
    <p:sldLayoutId id="2147483815" r:id="rId44"/>
    <p:sldLayoutId id="2147483830" r:id="rId4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1B19E470-2BB5-4754-AA00-13ABF5D885D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54" r="8904"/>
          <a:stretch/>
        </p:blipFill>
        <p:spPr>
          <a:xfrm>
            <a:off x="7534939" y="-2"/>
            <a:ext cx="4657061" cy="685800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B37B77-4DDC-48E5-803D-C168A3CC77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321" y="134865"/>
            <a:ext cx="4578340" cy="1237791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2C0D2E6-5086-4C4D-822B-4CF110B4B574}"/>
              </a:ext>
            </a:extLst>
          </p:cNvPr>
          <p:cNvSpPr/>
          <p:nvPr/>
        </p:nvSpPr>
        <p:spPr>
          <a:xfrm>
            <a:off x="0" y="5034098"/>
            <a:ext cx="12187979" cy="137251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3ABCB80-D705-4989-B86F-6B089A28C2BD}"/>
              </a:ext>
            </a:extLst>
          </p:cNvPr>
          <p:cNvSpPr txBox="1"/>
          <p:nvPr/>
        </p:nvSpPr>
        <p:spPr>
          <a:xfrm>
            <a:off x="4102761" y="5214193"/>
            <a:ext cx="5093562" cy="10002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AU" sz="2600" b="1" dirty="0">
                <a:solidFill>
                  <a:schemeClr val="bg1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caritas.org.au/</a:t>
            </a:r>
            <a:r>
              <a:rPr lang="en-AU" sz="2600" b="1" dirty="0" err="1">
                <a:solidFill>
                  <a:schemeClr val="bg1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lebanondonate</a:t>
            </a:r>
            <a:endParaRPr lang="en-AU" sz="2600" b="1" dirty="0">
              <a:solidFill>
                <a:schemeClr val="bg1"/>
              </a:solidFill>
              <a:latin typeface="Arial" panose="020B0604020202020204" pitchFamily="34" charset="0"/>
              <a:ea typeface="Roboto"/>
              <a:cs typeface="Arial" panose="020B060402020202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en-A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1800 024 413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ea typeface="Roboto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12FA5CC-B9CA-4D02-B916-509AE1C579D5}"/>
              </a:ext>
            </a:extLst>
          </p:cNvPr>
          <p:cNvSpPr txBox="1"/>
          <p:nvPr/>
        </p:nvSpPr>
        <p:spPr>
          <a:xfrm>
            <a:off x="493164" y="2486236"/>
            <a:ext cx="6892889" cy="229293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0" i="0" dirty="0">
                <a:solidFill>
                  <a:srgbClr val="05243F"/>
                </a:solidFill>
                <a:effectLst/>
              </a:rPr>
              <a:t>Communities are being devastated by conflict and economic instability. </a:t>
            </a:r>
          </a:p>
          <a:p>
            <a:pPr>
              <a:spcAft>
                <a:spcPts val="1200"/>
              </a:spcAft>
            </a:pPr>
            <a:r>
              <a:rPr lang="en-US" sz="3200" dirty="0">
                <a:solidFill>
                  <a:srgbClr val="05243F"/>
                </a:solidFill>
              </a:rPr>
              <a:t>Please help provide </a:t>
            </a:r>
            <a:r>
              <a:rPr lang="en-US" sz="3200" b="0" i="0" dirty="0">
                <a:solidFill>
                  <a:srgbClr val="05243F"/>
                </a:solidFill>
                <a:effectLst/>
              </a:rPr>
              <a:t>families with food, water, and medical care.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4C7D263-7F22-46E1-8A89-51A698CAA7FA}"/>
              </a:ext>
            </a:extLst>
          </p:cNvPr>
          <p:cNvSpPr txBox="1"/>
          <p:nvPr/>
        </p:nvSpPr>
        <p:spPr>
          <a:xfrm>
            <a:off x="7688002" y="6563480"/>
            <a:ext cx="44502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100" dirty="0">
                <a:solidFill>
                  <a:srgbClr val="000000"/>
                </a:solidFill>
              </a:rPr>
              <a:t>Photo: Caritas Lebanon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94925E0-94DF-4E6C-A8CC-CFEF24A7BEAE}"/>
              </a:ext>
            </a:extLst>
          </p:cNvPr>
          <p:cNvSpPr txBox="1"/>
          <p:nvPr/>
        </p:nvSpPr>
        <p:spPr>
          <a:xfrm>
            <a:off x="0" y="1554201"/>
            <a:ext cx="7426604" cy="67710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800" b="1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LEBANON CRISIS APPEAL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4651241-1681-443A-A795-3F13734FB547}"/>
              </a:ext>
            </a:extLst>
          </p:cNvPr>
          <p:cNvSpPr/>
          <p:nvPr/>
        </p:nvSpPr>
        <p:spPr>
          <a:xfrm>
            <a:off x="493164" y="5397187"/>
            <a:ext cx="33564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AU" sz="3600" b="1" dirty="0">
                <a:solidFill>
                  <a:schemeClr val="bg1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DONATE NOW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525737-8E00-4149-C473-982D2C422E04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9554869" y="3584804"/>
            <a:ext cx="2467964" cy="2467964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6DB9795-D2ED-BA8E-32EC-253CFBF80A84}"/>
              </a:ext>
            </a:extLst>
          </p:cNvPr>
          <p:cNvCxnSpPr/>
          <p:nvPr/>
        </p:nvCxnSpPr>
        <p:spPr>
          <a:xfrm>
            <a:off x="0" y="2231309"/>
            <a:ext cx="6862713" cy="0"/>
          </a:xfrm>
          <a:prstGeom prst="line">
            <a:avLst/>
          </a:prstGeom>
          <a:ln w="762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9648227"/>
      </p:ext>
    </p:extLst>
  </p:cSld>
  <p:clrMapOvr>
    <a:masterClrMapping/>
  </p:clrMapOvr>
</p:sld>
</file>

<file path=ppt/theme/theme1.xml><?xml version="1.0" encoding="utf-8"?>
<a:theme xmlns:a="http://schemas.openxmlformats.org/drawingml/2006/main" name="Education PPT Template">
  <a:themeElements>
    <a:clrScheme name="Education Updated">
      <a:dk1>
        <a:srgbClr val="05243F"/>
      </a:dk1>
      <a:lt1>
        <a:sysClr val="window" lastClr="FFFFFF"/>
      </a:lt1>
      <a:dk2>
        <a:srgbClr val="05243F"/>
      </a:dk2>
      <a:lt2>
        <a:srgbClr val="FFFFFF"/>
      </a:lt2>
      <a:accent1>
        <a:srgbClr val="63B1A4"/>
      </a:accent1>
      <a:accent2>
        <a:srgbClr val="C3DDD7"/>
      </a:accent2>
      <a:accent3>
        <a:srgbClr val="D86075"/>
      </a:accent3>
      <a:accent4>
        <a:srgbClr val="DF918A"/>
      </a:accent4>
      <a:accent5>
        <a:srgbClr val="762000"/>
      </a:accent5>
      <a:accent6>
        <a:srgbClr val="E5DBCB"/>
      </a:accent6>
      <a:hlink>
        <a:srgbClr val="3296EE"/>
      </a:hlink>
      <a:folHlink>
        <a:srgbClr val="80B7A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ducation PPT Template" id="{2F90A112-E7F6-BC42-8CD5-5C3B570A3003}" vid="{3B365C36-3C37-6946-9ED8-AF5DEA2842E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74f41e8-2c9a-4a9a-8a86-1b2eca9cb15f" xsi:nil="true"/>
    <MediaLengthInSeconds xmlns="a7938f78-b017-4dc0-8c82-d5b44b2641c5" xsi:nil="true"/>
    <lcf76f155ced4ddcb4097134ff3c332f xmlns="a7938f78-b017-4dc0-8c82-d5b44b2641c5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DB4FC32371B3489519A984A7B27919" ma:contentTypeVersion="18" ma:contentTypeDescription="Create a new document." ma:contentTypeScope="" ma:versionID="1df5ad7dcc74b377a8c50e38c84d553f">
  <xsd:schema xmlns:xsd="http://www.w3.org/2001/XMLSchema" xmlns:xs="http://www.w3.org/2001/XMLSchema" xmlns:p="http://schemas.microsoft.com/office/2006/metadata/properties" xmlns:ns2="a7938f78-b017-4dc0-8c82-d5b44b2641c5" xmlns:ns3="a74f41e8-2c9a-4a9a-8a86-1b2eca9cb15f" targetNamespace="http://schemas.microsoft.com/office/2006/metadata/properties" ma:root="true" ma:fieldsID="3e9646c9d84ec458763f4a813d91d946" ns2:_="" ns3:_="">
    <xsd:import namespace="a7938f78-b017-4dc0-8c82-d5b44b2641c5"/>
    <xsd:import namespace="a74f41e8-2c9a-4a9a-8a86-1b2eca9cb1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938f78-b017-4dc0-8c82-d5b44b2641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fba56b17-20de-4e09-aefb-c97c0efd6db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4f41e8-2c9a-4a9a-8a86-1b2eca9cb15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0f3ffeea-cf0c-4ca3-804a-6fa494fe2746}" ma:internalName="TaxCatchAll" ma:showField="CatchAllData" ma:web="a74f41e8-2c9a-4a9a-8a86-1b2eca9cb1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9CE9FC7-F488-4CBC-BC57-3C13B4B4EA8E}">
  <ds:schemaRefs>
    <ds:schemaRef ds:uri="5e9f70fa-da72-4a48-b92c-4a4a1e519a76"/>
    <ds:schemaRef ds:uri="a74f41e8-2c9a-4a9a-8a86-1b2eca9cb15f"/>
    <ds:schemaRef ds:uri="a7938f78-b017-4dc0-8c82-d5b44b2641c5"/>
    <ds:schemaRef ds:uri="d0426e0c-4a75-4487-8a8c-05f70a1c3a6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microsoft.com/sharepoint/v3/field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010F89C-9F27-40E2-B07B-DA746ED61B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F66B63-50CA-4BB6-82AB-8E221A89FC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938f78-b017-4dc0-8c82-d5b44b2641c5"/>
    <ds:schemaRef ds:uri="a74f41e8-2c9a-4a9a-8a86-1b2eca9cb1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</TotalTime>
  <Words>43</Words>
  <Application>Microsoft Office PowerPoint</Application>
  <PresentationFormat>Widescreen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Education PPT Template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Caritas Australia Lebanon Emergency Appeal</dc:title>
  <dc:creator>Marlin Communications</dc:creator>
  <cp:lastModifiedBy>Nicole Dobrohotoff</cp:lastModifiedBy>
  <cp:revision>6</cp:revision>
  <dcterms:created xsi:type="dcterms:W3CDTF">2014-11-30T23:21:17Z</dcterms:created>
  <dcterms:modified xsi:type="dcterms:W3CDTF">2024-11-21T02:39:49Z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0x01010009DB4FC32371B3489519A984A7B27919</vt:lpwstr>
  </property>
  <property fmtid="{D5CDD505-2E9C-101B-9397-08002B2CF9AE}" pid="3" name="_dlc_DocIdItemGuid">
    <vt:lpwstr>d7ee03d9-074b-4786-bb99-1c6adf13a550</vt:lpwstr>
  </property>
  <property fmtid="{D5CDD505-2E9C-101B-9397-08002B2CF9AE}" pid="4" name="_ExtendedDescription">
    <vt:lpwstr/>
  </property>
  <property fmtid="{D5CDD505-2E9C-101B-9397-08002B2CF9AE}" pid="5" name="MediaServiceImageTags">
    <vt:lpwstr/>
  </property>
  <property fmtid="{D5CDD505-2E9C-101B-9397-08002B2CF9AE}" pid="6" name="Topic">
    <vt:lpwstr/>
  </property>
  <property fmtid="{D5CDD505-2E9C-101B-9397-08002B2CF9AE}" pid="7" name="xd_ProgID">
    <vt:lpwstr/>
  </property>
  <property fmtid="{D5CDD505-2E9C-101B-9397-08002B2CF9AE}" pid="8" name="TemplateUrl">
    <vt:lpwstr/>
  </property>
  <property fmtid="{D5CDD505-2E9C-101B-9397-08002B2CF9AE}" pid="9" name="ComplianceAssetId">
    <vt:lpwstr/>
  </property>
  <property fmtid="{D5CDD505-2E9C-101B-9397-08002B2CF9AE}" pid="10" name="TriggerFlowInfo">
    <vt:lpwstr/>
  </property>
  <property fmtid="{D5CDD505-2E9C-101B-9397-08002B2CF9AE}" pid="11" name="xd_Signature">
    <vt:bool>false</vt:bool>
  </property>
  <property fmtid="{D5CDD505-2E9C-101B-9397-08002B2CF9AE}" pid="12" name="TaxKeyword">
    <vt:lpwstr/>
  </property>
</Properties>
</file>